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92" r:id="rId2"/>
  </p:sldMasterIdLst>
  <p:notesMasterIdLst>
    <p:notesMasterId r:id="rId18"/>
  </p:notesMasterIdLst>
  <p:handoutMasterIdLst>
    <p:handoutMasterId r:id="rId19"/>
  </p:handoutMasterIdLst>
  <p:sldIdLst>
    <p:sldId id="406" r:id="rId3"/>
    <p:sldId id="407" r:id="rId4"/>
    <p:sldId id="256" r:id="rId5"/>
    <p:sldId id="381" r:id="rId6"/>
    <p:sldId id="399" r:id="rId7"/>
    <p:sldId id="416" r:id="rId8"/>
    <p:sldId id="459" r:id="rId9"/>
    <p:sldId id="422" r:id="rId10"/>
    <p:sldId id="415" r:id="rId11"/>
    <p:sldId id="460" r:id="rId12"/>
    <p:sldId id="461" r:id="rId13"/>
    <p:sldId id="411" r:id="rId14"/>
    <p:sldId id="462" r:id="rId15"/>
    <p:sldId id="418" r:id="rId16"/>
    <p:sldId id="404" r:id="rId17"/>
  </p:sldIdLst>
  <p:sldSz cx="9144000" cy="6858000" type="screen4x3"/>
  <p:notesSz cx="6858000" cy="9313863"/>
  <p:custDataLst>
    <p:tags r:id="rId20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57" autoAdjust="0"/>
    <p:restoredTop sz="65771" autoAdjust="0"/>
  </p:normalViewPr>
  <p:slideViewPr>
    <p:cSldViewPr>
      <p:cViewPr varScale="1">
        <p:scale>
          <a:sx n="47" d="100"/>
          <a:sy n="47" d="100"/>
        </p:scale>
        <p:origin x="-20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102"/>
      </p:cViewPr>
      <p:guideLst>
        <p:guide orient="horz" pos="2933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Bostwana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3">
                  <c:v>35</c:v>
                </c:pt>
                <c:pt idx="4">
                  <c:v>35</c:v>
                </c:pt>
                <c:pt idx="5">
                  <c:v>36.5</c:v>
                </c:pt>
                <c:pt idx="6">
                  <c:v>34.5</c:v>
                </c:pt>
                <c:pt idx="7">
                  <c:v>30</c:v>
                </c:pt>
                <c:pt idx="8">
                  <c:v>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Lesotho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5">
                  <c:v>28.5</c:v>
                </c:pt>
                <c:pt idx="6">
                  <c:v>27</c:v>
                </c:pt>
                <c:pt idx="7">
                  <c:v>25.5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Namíbia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15</c:v>
                </c:pt>
                <c:pt idx="1">
                  <c:v>17</c:v>
                </c:pt>
                <c:pt idx="2">
                  <c:v>20</c:v>
                </c:pt>
                <c:pt idx="3">
                  <c:v>20.5</c:v>
                </c:pt>
                <c:pt idx="4">
                  <c:v>21</c:v>
                </c:pt>
                <c:pt idx="5">
                  <c:v>20.7</c:v>
                </c:pt>
                <c:pt idx="6">
                  <c:v>20</c:v>
                </c:pt>
                <c:pt idx="7">
                  <c:v>19.5</c:v>
                </c:pt>
                <c:pt idx="8">
                  <c:v>20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África do Sul</c:v>
                </c:pt>
              </c:strCache>
            </c:strRef>
          </c:tx>
          <c:spPr>
            <a:ln>
              <a:solidFill>
                <a:srgbClr val="FFC000">
                  <a:alpha val="52000"/>
                </a:srgbClr>
              </a:solidFill>
            </a:ln>
          </c:spPr>
          <c:dPt>
            <c:idx val="5"/>
            <c:spPr>
              <a:ln>
                <a:solidFill>
                  <a:srgbClr val="FFC000"/>
                </a:solidFill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21</c:v>
                </c:pt>
                <c:pt idx="1">
                  <c:v>23</c:v>
                </c:pt>
                <c:pt idx="2">
                  <c:v>22</c:v>
                </c:pt>
                <c:pt idx="3">
                  <c:v>25</c:v>
                </c:pt>
                <c:pt idx="4">
                  <c:v>28</c:v>
                </c:pt>
                <c:pt idx="5">
                  <c:v>28.5</c:v>
                </c:pt>
                <c:pt idx="6">
                  <c:v>27</c:v>
                </c:pt>
                <c:pt idx="7">
                  <c:v>30</c:v>
                </c:pt>
                <c:pt idx="8">
                  <c:v>29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Suazilândia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Sheet1!$F$2:$F$10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33.5</c:v>
                </c:pt>
                <c:pt idx="3">
                  <c:v>35.300000000000004</c:v>
                </c:pt>
                <c:pt idx="4">
                  <c:v>37</c:v>
                </c:pt>
                <c:pt idx="5">
                  <c:v>40</c:v>
                </c:pt>
                <c:pt idx="6">
                  <c:v>42.5</c:v>
                </c:pt>
                <c:pt idx="7">
                  <c:v>40</c:v>
                </c:pt>
                <c:pt idx="8">
                  <c:v>39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Zimbábue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Sheet1!$G$2:$G$10</c:f>
              <c:numCache>
                <c:formatCode>General</c:formatCode>
                <c:ptCount val="9"/>
                <c:pt idx="2">
                  <c:v>30</c:v>
                </c:pt>
                <c:pt idx="3">
                  <c:v>26</c:v>
                </c:pt>
                <c:pt idx="4">
                  <c:v>25.5</c:v>
                </c:pt>
                <c:pt idx="5">
                  <c:v>22.8</c:v>
                </c:pt>
                <c:pt idx="6">
                  <c:v>20</c:v>
                </c:pt>
                <c:pt idx="7">
                  <c:v>18.5</c:v>
                </c:pt>
                <c:pt idx="8">
                  <c:v>17</c:v>
                </c:pt>
              </c:numCache>
            </c:numRef>
          </c:val>
        </c:ser>
        <c:marker val="1"/>
        <c:axId val="125752448"/>
        <c:axId val="125753984"/>
      </c:lineChart>
      <c:catAx>
        <c:axId val="125752448"/>
        <c:scaling>
          <c:orientation val="minMax"/>
        </c:scaling>
        <c:axPos val="b"/>
        <c:numFmt formatCode="General" sourceLinked="1"/>
        <c:tickLblPos val="nextTo"/>
        <c:crossAx val="125753984"/>
        <c:crosses val="autoZero"/>
        <c:auto val="1"/>
        <c:lblAlgn val="ctr"/>
        <c:lblOffset val="100"/>
      </c:catAx>
      <c:valAx>
        <c:axId val="125753984"/>
        <c:scaling>
          <c:orientation val="minMax"/>
        </c:scaling>
        <c:axPos val="l"/>
        <c:majorGridlines/>
        <c:numFmt formatCode="General" sourceLinked="1"/>
        <c:tickLblPos val="nextTo"/>
        <c:crossAx val="1257524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A9228156-8DF0-4E69-A452-E38A93D38B28}" type="datetimeFigureOut">
              <a:rPr lang="pt-PT"/>
              <a:pPr>
                <a:defRPr/>
              </a:pPr>
              <a:t>20-02-2013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1FEA603B-B333-47B2-A05B-F33127405734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0A20D98A-A04E-48A2-847C-44831089C460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0138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A216038-8623-49C9-8EBD-AED4671D6EE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>
              <a:latin typeface="Geneva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FBD35E7-1937-4149-990A-A91505760687}" type="slidenum">
              <a:rPr lang="es-ES" smtClean="0"/>
              <a:pPr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>
              <a:defRPr/>
            </a:pPr>
            <a:fld id="{B769FE3C-589F-47FF-BE53-AEACC9310334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w="9525">
            <a:noFill/>
          </a:ln>
          <a:effectLst>
            <a:prstShdw prst="shdw17" dist="17961" dir="2700000">
              <a:srgbClr val="999999"/>
            </a:prstShdw>
          </a:effec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ffectLst>
            <a:prstShdw prst="shdw17" dist="17961" dir="2700000">
              <a:srgbClr val="999999"/>
            </a:prstShdw>
          </a:effectLst>
        </p:spPr>
        <p:txBody>
          <a:bodyPr>
            <a:normAutofit lnSpcReduction="10000"/>
          </a:bodyPr>
          <a:lstStyle/>
          <a:p>
            <a:r>
              <a:rPr lang="pt-PT" dirty="0" smtClean="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b="1" dirty="0" smtClean="0">
                <a:latin typeface="Geneva"/>
              </a:rPr>
              <a:t>Fonte:</a:t>
            </a:r>
            <a:r>
              <a:rPr lang="en-US" sz="1200" dirty="0" err="1" smtClean="0">
                <a:latin typeface="Calibri"/>
                <a:ea typeface="Times New Roman"/>
                <a:cs typeface="Times New Roman"/>
              </a:rPr>
              <a:t>Inquérito</a:t>
            </a:r>
            <a:r>
              <a:rPr lang="en-US" sz="12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Nacional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de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Prevalência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,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riscos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comportamentais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e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informação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sobre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o HIV e SIDA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em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1200" baseline="0" dirty="0" err="1" smtClean="0">
                <a:latin typeface="Calibri"/>
                <a:ea typeface="Times New Roman"/>
                <a:cs typeface="Times New Roman"/>
              </a:rPr>
              <a:t>Moçambique.INSIDA</a:t>
            </a:r>
            <a:r>
              <a:rPr lang="en-US" sz="1200" baseline="0" dirty="0" smtClean="0">
                <a:latin typeface="Calibri"/>
                <a:ea typeface="Times New Roman"/>
                <a:cs typeface="Times New Roman"/>
              </a:rPr>
              <a:t> 2009</a:t>
            </a:r>
            <a:endParaRPr lang="en-US" sz="1200" dirty="0" smtClean="0">
              <a:latin typeface="Calibri"/>
              <a:ea typeface="Times New Roman"/>
              <a:cs typeface="Times New Roman"/>
            </a:endParaRPr>
          </a:p>
          <a:p>
            <a:endParaRPr lang="pt-BR" dirty="0" smtClean="0">
              <a:latin typeface="Geneva"/>
            </a:endParaRPr>
          </a:p>
          <a:p>
            <a:r>
              <a:rPr lang="pt-BR" b="1" dirty="0" smtClean="0">
                <a:latin typeface="Geneva"/>
              </a:rPr>
              <a:t>Autor: </a:t>
            </a:r>
            <a:r>
              <a:rPr lang="pt-BR" dirty="0" smtClean="0">
                <a:latin typeface="Geneva"/>
              </a:rPr>
              <a:t>Grupo Técnico Multisectorial de apoio à luta contra o HIV/SIDA em Moçambique</a:t>
            </a:r>
          </a:p>
          <a:p>
            <a:endParaRPr lang="es-ES" dirty="0" smtClean="0">
              <a:latin typeface="Geneva"/>
            </a:endParaRPr>
          </a:p>
        </p:txBody>
      </p:sp>
      <p:sp>
        <p:nvSpPr>
          <p:cNvPr id="307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E2E303A-A75C-4303-AF9E-50FECD36BD66}" type="slidenum">
              <a:rPr lang="es-ES" smtClean="0"/>
              <a:pPr>
                <a:defRPr/>
              </a:pPr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b="1" dirty="0" err="1" smtClean="0">
                <a:latin typeface="Geneva"/>
              </a:rPr>
              <a:t>Fonte</a:t>
            </a:r>
            <a:r>
              <a:rPr lang="es-ES" b="1" dirty="0" smtClean="0">
                <a:latin typeface="Geneva"/>
              </a:rPr>
              <a:t>: </a:t>
            </a:r>
            <a:r>
              <a:rPr lang="pt-BR" dirty="0" smtClean="0">
                <a:latin typeface="Geneva"/>
              </a:rPr>
              <a:t>Relatório sobre a revisão dos dados de vigilância epidemiológica do HIV- Ronda 2007</a:t>
            </a:r>
          </a:p>
          <a:p>
            <a:r>
              <a:rPr lang="pt-BR" b="1" dirty="0" smtClean="0">
                <a:latin typeface="Geneva"/>
              </a:rPr>
              <a:t>Autor: </a:t>
            </a:r>
            <a:r>
              <a:rPr lang="pt-BR" dirty="0" smtClean="0">
                <a:latin typeface="Geneva"/>
              </a:rPr>
              <a:t>Grupo técnico multisectorial de apoio à luta contra o HIV/SIDA em Moçambique</a:t>
            </a:r>
          </a:p>
          <a:p>
            <a:r>
              <a:rPr lang="pt-BR" dirty="0" smtClean="0">
                <a:latin typeface="Geneva"/>
              </a:rPr>
              <a:t>Ronda de Vigilância Epidemiológica do HIV, 2007</a:t>
            </a:r>
            <a:endParaRPr lang="es-ES" dirty="0" smtClean="0">
              <a:latin typeface="Geneva"/>
            </a:endParaRPr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EE7A077-6316-4253-BAF1-D1DD0014A45E}" type="slidenum">
              <a:rPr lang="es-ES" smtClean="0"/>
              <a:pPr>
                <a:defRPr/>
              </a:pPr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200"/>
          </a:p>
        </p:txBody>
      </p:sp>
      <p:sp>
        <p:nvSpPr>
          <p:cNvPr id="64515" name="Rectangle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fr-FR" sz="1200"/>
          </a:p>
        </p:txBody>
      </p:sp>
      <p:sp>
        <p:nvSpPr>
          <p:cNvPr id="64516" name="Rectangle 6"/>
          <p:cNvSpPr txBox="1">
            <a:spLocks noGrp="1" noChangeArrowheads="1"/>
          </p:cNvSpPr>
          <p:nvPr/>
        </p:nvSpPr>
        <p:spPr bwMode="auto">
          <a:xfrm>
            <a:off x="0" y="8846553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fr-FR" sz="1200"/>
          </a:p>
        </p:txBody>
      </p:sp>
      <p:sp>
        <p:nvSpPr>
          <p:cNvPr id="64517" name="Rectangle 7"/>
          <p:cNvSpPr txBox="1">
            <a:spLocks noGrp="1" noChangeArrowheads="1"/>
          </p:cNvSpPr>
          <p:nvPr/>
        </p:nvSpPr>
        <p:spPr bwMode="auto">
          <a:xfrm>
            <a:off x="3884613" y="8846553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4DB8B6-61DC-4021-B027-73FA9716C3C0}" type="slidenum">
              <a:rPr lang="fr-FR" sz="1200"/>
              <a:pPr algn="r"/>
              <a:t>13</a:t>
            </a:fld>
            <a:endParaRPr lang="fr-FR" sz="1200"/>
          </a:p>
        </p:txBody>
      </p:sp>
      <p:sp>
        <p:nvSpPr>
          <p:cNvPr id="645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>
              <a:defRPr/>
            </a:pPr>
            <a:fld id="{219CEDCD-53A9-43FC-A994-F32229F2C99A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w="9525">
            <a:noFill/>
          </a:ln>
          <a:effectLst>
            <a:prstShdw prst="shdw17" dist="17961" dir="2700000">
              <a:srgbClr val="999999"/>
            </a:prstShdw>
          </a:effec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 eaLnBrk="1" hangingPunct="1"/>
            <a:endParaRPr lang="pt-PT" b="1" u="sng" smtClean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5782CB2-D160-4499-A796-DB3A24D70588}" type="slidenum">
              <a:rPr lang="es-ES" smtClean="0"/>
              <a:pPr>
                <a:defRPr/>
              </a:pPr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D5FE70-BD57-408A-A9DA-7B306F1ED24E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DD0BD09-71D1-4926-8CA4-277A4EE56054}" type="slidenum">
              <a:rPr lang="es-ES" smtClean="0"/>
              <a:pPr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36724-F3E9-4204-A378-8A8E4555D3A8}" type="slidenum">
              <a:rPr lang="es-ES" smtClean="0"/>
              <a:pPr>
                <a:defRPr/>
              </a:pPr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227B2B8-7769-47D2-9B97-509363963EED}" type="slidenum">
              <a:rPr lang="es-ES" smtClean="0"/>
              <a:pPr>
                <a:defRPr/>
              </a:pPr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b="1" smtClean="0">
                <a:latin typeface="Geneva"/>
              </a:rPr>
              <a:t>Fonte:</a:t>
            </a:r>
            <a:r>
              <a:rPr lang="en-US" smtClean="0">
                <a:solidFill>
                  <a:srgbClr val="FFFFFF"/>
                </a:solidFill>
                <a:latin typeface="Geneva"/>
              </a:rPr>
              <a:t>UNAIDS: Global summary of the AIDS epidemic, December 2007</a:t>
            </a:r>
            <a:r>
              <a:rPr lang="en-US" sz="1100" smtClean="0">
                <a:solidFill>
                  <a:srgbClr val="FFFFFF"/>
                </a:solidFill>
                <a:latin typeface="Geneva"/>
              </a:rPr>
              <a:t> </a:t>
            </a:r>
          </a:p>
          <a:p>
            <a:r>
              <a:rPr lang="pt-PT" smtClean="0">
                <a:latin typeface="Geneva"/>
              </a:rPr>
              <a:t>http://www.unaids.org</a:t>
            </a:r>
            <a:endParaRPr lang="en-US" smtClean="0">
              <a:latin typeface="Geneva"/>
            </a:endParaRPr>
          </a:p>
          <a:p>
            <a:endParaRPr lang="es-ES" smtClean="0">
              <a:latin typeface="Geneva"/>
            </a:endParaRPr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0CB8233-2E3A-4E96-82C6-48EF607AF25C}" type="slidenum">
              <a:rPr lang="es-ES" smtClean="0"/>
              <a:pPr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latin typeface="Geneva"/>
              </a:rPr>
              <a:t>Situação da Epidemiologia do SIDA na África Sub-Sahariana. Resumo Regional. ONUSIDA-OMS 2007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16627E7-43CA-4CAB-A469-E45476325F04}" type="slidenum">
              <a:rPr lang="es-ES" smtClean="0"/>
              <a:pPr>
                <a:defRPr/>
              </a:pPr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>
              <a:defRPr/>
            </a:pPr>
            <a:fld id="{9EEC259D-7355-4227-A816-06BFFC083F92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w="9525">
            <a:noFill/>
          </a:ln>
          <a:effectLst>
            <a:prstShdw prst="shdw17" dist="17961" dir="2700000">
              <a:srgbClr val="999999"/>
            </a:prstShdw>
          </a:effec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>
              <a:defRPr/>
            </a:pPr>
            <a:fld id="{B769FE3C-589F-47FF-BE53-AEACC9310334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w="9525">
            <a:noFill/>
          </a:ln>
          <a:effectLst>
            <a:prstShdw prst="shdw17" dist="17961" dir="2700000">
              <a:srgbClr val="999999"/>
            </a:prstShdw>
          </a:effec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ffectLst>
            <a:prstShdw prst="shdw17" dist="17961" dir="2700000">
              <a:srgbClr val="999999"/>
            </a:prstShdw>
          </a:effectLst>
        </p:spPr>
        <p:txBody>
          <a:bodyPr>
            <a:normAutofit lnSpcReduction="10000"/>
          </a:bodyPr>
          <a:lstStyle/>
          <a:p>
            <a:endParaRPr lang="pt-PT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8" name="Object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" name="3 Marcador de fecha"/>
          <p:cNvSpPr>
            <a:spLocks noGrp="1"/>
          </p:cNvSpPr>
          <p:nvPr>
            <p:ph type="dt" sz="half" idx="10"/>
          </p:nvPr>
        </p:nvSpPr>
        <p:spPr>
          <a:xfrm>
            <a:off x="169863" y="6386513"/>
            <a:ext cx="1150937" cy="3190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2008  e</a:t>
            </a:r>
          </a:p>
        </p:txBody>
      </p:sp>
      <p:sp>
        <p:nvSpPr>
          <p:cNvPr id="11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  <p:sldLayoutId id="2147484121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4C63895A-00D8-40A9-879B-AEB01CB791FA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4098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  <p:sldLayoutId id="214748411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z="4000" dirty="0" smtClean="0"/>
              <a:t>Módulo 1</a:t>
            </a:r>
            <a:endParaRPr lang="en-US" sz="4000" dirty="0" smtClean="0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Introdução ao HIV</a:t>
            </a:r>
            <a:r>
              <a:rPr lang="en-US" sz="3600" smtClean="0"/>
              <a:t>/ SIDA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77200" cy="1143000"/>
          </a:xfrm>
        </p:spPr>
        <p:txBody>
          <a:bodyPr/>
          <a:lstStyle/>
          <a:p>
            <a:pPr eaLnBrk="1" hangingPunct="1"/>
            <a:r>
              <a:rPr lang="pt-PT" sz="3400" dirty="0" smtClean="0"/>
              <a:t>Sistema de Vigilância Epidemiol</a:t>
            </a:r>
            <a:r>
              <a:rPr lang="pt-PT" altLang="ja-JP" sz="3400" dirty="0" smtClean="0">
                <a:ea typeface="MS PGothic" pitchFamily="34" charset="-128"/>
              </a:rPr>
              <a:t>ó</a:t>
            </a:r>
            <a:r>
              <a:rPr lang="pt-PT" sz="3400" dirty="0" smtClean="0"/>
              <a:t>gica e INSIDA(2)</a:t>
            </a:r>
            <a:endParaRPr lang="en-US" sz="34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lvl="1" eaLnBrk="1" hangingPunct="1">
              <a:buNone/>
            </a:pPr>
            <a:r>
              <a:rPr lang="pt-PT" dirty="0" smtClean="0"/>
              <a:t>No ano 2009, um inquérito nacional (INSIDA):</a:t>
            </a:r>
          </a:p>
          <a:p>
            <a:pPr lvl="1" eaLnBrk="1" hangingPunct="1"/>
            <a:r>
              <a:rPr lang="pt-PT" dirty="0" smtClean="0"/>
              <a:t>Realizado em aglomerados familiares de todo o País</a:t>
            </a:r>
          </a:p>
          <a:p>
            <a:pPr lvl="1" eaLnBrk="1" hangingPunct="1"/>
            <a:r>
              <a:rPr lang="pt-PT" dirty="0" smtClean="0"/>
              <a:t>A prevalência encontrada no INSIDA (11,5%) é mais baixa relativamente à estimativa de 15% obtida através da RVE</a:t>
            </a:r>
          </a:p>
          <a:p>
            <a:pPr lvl="1" eaLnBrk="1" hangingPunct="1"/>
            <a:r>
              <a:rPr lang="pt-PT" dirty="0" smtClean="0"/>
              <a:t>Estes resultados não significam uma redução na prevalência em Moçambique, mas que a metodologia usada é diferente e mais fiel à realidade.</a:t>
            </a:r>
          </a:p>
          <a:p>
            <a:pPr lvl="1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HIV/SIDA em Moçambique (2009)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s-ES" b="1" dirty="0" smtClean="0"/>
          </a:p>
          <a:p>
            <a:pPr eaLnBrk="1" hangingPunct="1">
              <a:defRPr/>
            </a:pPr>
            <a:endParaRPr lang="es-E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799" y="1600205"/>
          <a:ext cx="8077199" cy="4931742"/>
        </p:xfrm>
        <a:graphic>
          <a:graphicData uri="http://schemas.openxmlformats.org/drawingml/2006/table">
            <a:tbl>
              <a:tblPr/>
              <a:tblGrid>
                <a:gridCol w="1937935"/>
                <a:gridCol w="2292978"/>
                <a:gridCol w="1701242"/>
                <a:gridCol w="2145044"/>
              </a:tblGrid>
              <a:tr h="606156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600" dirty="0">
                          <a:latin typeface="Calibri"/>
                          <a:ea typeface="Calibri"/>
                          <a:cs typeface="Times New Roman"/>
                        </a:rPr>
                        <a:t>Taxas Estimadas de Prevalência do HIV em Adultos (15-49 anos) por Província, Região e Nacional, Moçambique, </a:t>
                      </a:r>
                      <a:r>
                        <a:rPr lang="af-ZA" sz="1600" dirty="0" smtClean="0"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61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f-Z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600" b="1" dirty="0">
                          <a:latin typeface="Calibri"/>
                          <a:ea typeface="Calibri"/>
                          <a:cs typeface="Times New Roman"/>
                        </a:rPr>
                        <a:t>Taxa de Prevalência </a:t>
                      </a:r>
                      <a:r>
                        <a:rPr lang="af-ZA" sz="1600" b="1" dirty="0" smtClean="0">
                          <a:latin typeface="Calibri"/>
                          <a:ea typeface="Calibri"/>
                          <a:cs typeface="Times New Roman"/>
                        </a:rPr>
                        <a:t>(mulheres- homens)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600" b="1" dirty="0">
                          <a:latin typeface="Calibri"/>
                          <a:ea typeface="Calibri"/>
                          <a:cs typeface="Times New Roman"/>
                        </a:rPr>
                        <a:t>Região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600" b="1" dirty="0">
                          <a:latin typeface="Calibri"/>
                          <a:ea typeface="Calibri"/>
                          <a:cs typeface="Times New Roman"/>
                        </a:rPr>
                        <a:t>Taxa de Prevalência </a:t>
                      </a:r>
                      <a:r>
                        <a:rPr lang="af-ZA" sz="1600" b="1" dirty="0" smtClean="0">
                          <a:latin typeface="Calibri"/>
                          <a:ea typeface="Calibri"/>
                          <a:cs typeface="Times New Roman"/>
                        </a:rPr>
                        <a:t>urbana e rural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Maputo Cidade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16,8% (20,5%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12,3%)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b="1">
                          <a:latin typeface="Calibri"/>
                          <a:ea typeface="Calibri"/>
                          <a:cs typeface="Times New Roman"/>
                        </a:rPr>
                        <a:t>Sul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f-Z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17,8%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17,2%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18,6%)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Maputo Província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19,8% (20,0%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19,5%)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Gaza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25,1% (29,9%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16,8%)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Inhambane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8,6% (10,0%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5,8%)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Zambezia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12,6%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15,3%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8,9%)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b="1" dirty="0">
                          <a:latin typeface="Calibri"/>
                          <a:ea typeface="Calibri"/>
                          <a:cs typeface="Times New Roman"/>
                        </a:rPr>
                        <a:t>Centro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f-Z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12,5%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19,7%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10,3%)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Sofala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15,5%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17,8%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12,6%)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Manica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15,3%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15,6%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14,8%)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Tete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7,0% (8,0%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5,7%)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Niassa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3,7% (3,3%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4,3%)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b="1">
                          <a:latin typeface="Calibri"/>
                          <a:ea typeface="Calibri"/>
                          <a:cs typeface="Times New Roman"/>
                        </a:rPr>
                        <a:t>Norte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f-Z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5,6% (9,9%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4,0%)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Nampula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4,6% (5,5%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3,3%)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>
                          <a:latin typeface="Calibri"/>
                          <a:ea typeface="Calibri"/>
                          <a:cs typeface="Times New Roman"/>
                        </a:rPr>
                        <a:t>Cabo Delgado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9,4% (9,5%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9,2%)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06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b="1">
                          <a:latin typeface="Calibri"/>
                          <a:ea typeface="Calibri"/>
                          <a:cs typeface="Times New Roman"/>
                        </a:rPr>
                        <a:t>Nacional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latin typeface="Calibri"/>
                          <a:ea typeface="Times New Roman"/>
                          <a:cs typeface="Times New Roman"/>
                        </a:rPr>
                        <a:t>Inquérito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Nacional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de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Prevalência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riscos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comportamentais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e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informação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o HIV e SIDA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Moçambique.INSIDA</a:t>
                      </a:r>
                      <a:r>
                        <a:rPr lang="en-US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2009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11,5%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15,9% </a:t>
                      </a:r>
                      <a:r>
                        <a:rPr lang="af-ZA" sz="1100" dirty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af-ZA" sz="1100" dirty="0" smtClean="0">
                          <a:latin typeface="Calibri"/>
                          <a:ea typeface="Calibri"/>
                          <a:cs typeface="Times New Roman"/>
                        </a:rPr>
                        <a:t>9,2%)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989" marR="66989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1143000"/>
          </a:xfrm>
        </p:spPr>
        <p:txBody>
          <a:bodyPr/>
          <a:lstStyle/>
          <a:p>
            <a:pPr eaLnBrk="1" hangingPunct="1"/>
            <a:r>
              <a:rPr lang="pt-BR" sz="2800" dirty="0" smtClean="0"/>
              <a:t>Estimativas de Prevalência Provincial de HIV nas Rondas de Vigilância Epidemiológica de 2002, 2004 e 2007</a:t>
            </a:r>
            <a:endParaRPr lang="es-ES" sz="2800" dirty="0" smtClean="0"/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Prevalência de HIV em Mulheres Grávidas</a:t>
            </a:r>
          </a:p>
          <a:p>
            <a:pPr eaLnBrk="1" hangingPunct="1"/>
            <a:endParaRPr lang="es-ES" smtClean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1336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1"/>
          <p:cNvGraphicFramePr>
            <a:graphicFrameLocks noChangeAspect="1"/>
          </p:cNvGraphicFramePr>
          <p:nvPr/>
        </p:nvGraphicFramePr>
        <p:xfrm>
          <a:off x="357188" y="1092200"/>
          <a:ext cx="9353550" cy="6194425"/>
        </p:xfrm>
        <a:graphic>
          <a:graphicData uri="http://schemas.openxmlformats.org/presentationml/2006/ole">
            <p:oleObj spid="_x0000_s1026" r:id="rId4" imgW="9711770" imgH="6194073" progId="Excel.Sheet.8">
              <p:embed/>
            </p:oleObj>
          </a:graphicData>
        </a:graphic>
      </p:graphicFrame>
      <p:sp>
        <p:nvSpPr>
          <p:cNvPr id="3075" name="Title 1"/>
          <p:cNvSpPr>
            <a:spLocks noGrp="1"/>
          </p:cNvSpPr>
          <p:nvPr>
            <p:ph type="title" idx="4294967295"/>
          </p:nvPr>
        </p:nvSpPr>
        <p:spPr>
          <a:xfrm>
            <a:off x="571500" y="0"/>
            <a:ext cx="8286750" cy="1476375"/>
          </a:xfrm>
        </p:spPr>
        <p:txBody>
          <a:bodyPr/>
          <a:lstStyle/>
          <a:p>
            <a:pPr eaLnBrk="1" hangingPunct="1"/>
            <a:r>
              <a:rPr lang="en-GB" sz="2800" smtClean="0">
                <a:ea typeface="MS PGothic" pitchFamily="34" charset="-128"/>
              </a:rPr>
              <a:t>Prevalência da Infecção por HIV em Mulheres e Homens dos 15-49 Anos por Província do País (INSIDA 2009)</a:t>
            </a:r>
            <a:endParaRPr lang="pt-PT" sz="2800" smtClean="0">
              <a:ea typeface="MS PGothic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9CA0D65-7EA5-4233-B932-DFCD0A71C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Impacto do HIV em Moçambique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PT" sz="2400" dirty="0" smtClean="0"/>
              <a:t>Sobrevivência infantil diminuída</a:t>
            </a:r>
          </a:p>
          <a:p>
            <a:pPr eaLnBrk="1" hangingPunct="1">
              <a:defRPr/>
            </a:pPr>
            <a:r>
              <a:rPr lang="pt-PT" sz="2400" dirty="0" smtClean="0"/>
              <a:t>Sobrevivência geral diminuída</a:t>
            </a:r>
          </a:p>
          <a:p>
            <a:pPr eaLnBrk="1" hangingPunct="1">
              <a:defRPr/>
            </a:pPr>
            <a:r>
              <a:rPr lang="pt-PT" sz="2400" dirty="0" smtClean="0"/>
              <a:t>Unidades Sanitárias sobrecarregadas (cerca de 370 mil pessoas necessitam de TARV)</a:t>
            </a:r>
          </a:p>
          <a:p>
            <a:pPr eaLnBrk="1" hangingPunct="1">
              <a:defRPr/>
            </a:pPr>
            <a:r>
              <a:rPr lang="pt-PT" sz="2400" dirty="0" smtClean="0"/>
              <a:t>382 mil órfãos maternos dos  0-17 anos devido ao SIDA</a:t>
            </a:r>
          </a:p>
          <a:p>
            <a:pPr eaLnBrk="1" hangingPunct="1">
              <a:defRPr/>
            </a:pPr>
            <a:r>
              <a:rPr lang="pt-PT" sz="2400" dirty="0" smtClean="0"/>
              <a:t>92 mil mortes por ano</a:t>
            </a:r>
          </a:p>
          <a:p>
            <a:pPr eaLnBrk="1" hangingPunct="1">
              <a:defRPr/>
            </a:pPr>
            <a:r>
              <a:rPr lang="pt-PT" sz="2400" dirty="0" smtClean="0"/>
              <a:t>160 mil novas infecções por ano</a:t>
            </a:r>
          </a:p>
          <a:p>
            <a:pPr eaLnBrk="1" hangingPunct="1">
              <a:defRPr/>
            </a:pPr>
            <a:r>
              <a:rPr lang="pt-PT" sz="2400" dirty="0" smtClean="0"/>
              <a:t>Perda de trabalhadores (em geral) e trabalhadores de saúde: 15% nos últimos 10 anos (estimativa) </a:t>
            </a:r>
          </a:p>
          <a:p>
            <a:pPr eaLnBrk="1" hangingPunct="1">
              <a:defRPr/>
            </a:pPr>
            <a:r>
              <a:rPr lang="pt-PT" sz="2400" dirty="0" smtClean="0"/>
              <a:t>Estigma, discriminação</a:t>
            </a:r>
          </a:p>
          <a:p>
            <a:pPr eaLnBrk="1" hangingPunct="1">
              <a:defRPr/>
            </a:pPr>
            <a:r>
              <a:rPr lang="pt-PT" sz="2400" dirty="0" smtClean="0"/>
              <a:t>Aumento da prevalência/incidência de outras infecções ligadas ao HIV (tuberculose, malária)</a:t>
            </a:r>
          </a:p>
          <a:p>
            <a:pPr eaLnBrk="1" hangingPunct="1">
              <a:defRPr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Pontos-chave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 epidemia de HIV é um problema de saúde pública no mundo, na África Sub-Sahariana e em Moçambique</a:t>
            </a:r>
          </a:p>
          <a:p>
            <a:pPr eaLnBrk="1" hangingPunct="1"/>
            <a:r>
              <a:rPr lang="pt-PT" dirty="0" smtClean="0"/>
              <a:t>O HIV apresenta alta prevalência na África Sub-Sahariana e em Moçambique </a:t>
            </a:r>
          </a:p>
          <a:p>
            <a:pPr eaLnBrk="1" hangingPunct="1"/>
            <a:r>
              <a:rPr lang="pt-PT" dirty="0" smtClean="0"/>
              <a:t>O impacto da epidemia em Moçambique é muito grande e os TM devem ser capazes de transmitir estas informações às suas comunidades.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Divis</a:t>
            </a:r>
            <a:r>
              <a:rPr lang="pt-BR" dirty="0" smtClean="0"/>
              <a:t>ão do Módulo 1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O Módulo 1 está dividido em tr</a:t>
            </a:r>
            <a:r>
              <a:rPr lang="en-US" dirty="0" err="1" smtClean="0"/>
              <a:t>ês</a:t>
            </a:r>
            <a:r>
              <a:rPr lang="pt-BR" dirty="0" smtClean="0"/>
              <a:t> unidades:</a:t>
            </a:r>
          </a:p>
          <a:p>
            <a:pPr eaLnBrk="1" hangingPunct="1">
              <a:buFontTx/>
              <a:buNone/>
            </a:pPr>
            <a:endParaRPr lang="pt-BR" dirty="0" smtClean="0"/>
          </a:p>
          <a:p>
            <a:pPr lvl="1" eaLnBrk="1" hangingPunct="1">
              <a:lnSpc>
                <a:spcPct val="150000"/>
              </a:lnSpc>
            </a:pPr>
            <a:r>
              <a:rPr lang="af-ZA" sz="2800" dirty="0" smtClean="0"/>
              <a:t>1.1 Introdução e Epidemiologia do HIV/ SIDA</a:t>
            </a:r>
          </a:p>
          <a:p>
            <a:pPr lvl="1" eaLnBrk="1" hangingPunct="1">
              <a:lnSpc>
                <a:spcPct val="150000"/>
              </a:lnSpc>
            </a:pPr>
            <a:r>
              <a:rPr lang="af-ZA" sz="2800" dirty="0" smtClean="0"/>
              <a:t>1.2 Virologia e Imunologia </a:t>
            </a:r>
            <a:endParaRPr lang="en-US" sz="2800" dirty="0" smtClean="0"/>
          </a:p>
          <a:p>
            <a:pPr lvl="1" eaLnBrk="1" hangingPunct="1">
              <a:lnSpc>
                <a:spcPct val="150000"/>
              </a:lnSpc>
            </a:pPr>
            <a:r>
              <a:rPr lang="af-ZA" sz="2800" dirty="0" smtClean="0"/>
              <a:t>1.3 Testagem, Aconselhamento e Adesão</a:t>
            </a:r>
          </a:p>
          <a:p>
            <a:pPr lvl="1" eaLnBrk="1" hangingPunct="1">
              <a:lnSpc>
                <a:spcPct val="150000"/>
              </a:lnSpc>
            </a:pPr>
            <a:r>
              <a:rPr lang="af-ZA" sz="2800" dirty="0" smtClean="0"/>
              <a:t>1.4 Prevenção Positiva</a:t>
            </a:r>
            <a:endParaRPr lang="en-US" sz="28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>
          <a:xfrm>
            <a:off x="1066800" y="3352800"/>
            <a:ext cx="7772400" cy="14700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BR" smtClean="0"/>
              <a:t>Unidade 1.1</a:t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PT" smtClean="0"/>
              <a:t> Introdução e Epidemiologia do HIV/SIDA</a:t>
            </a:r>
            <a:r>
              <a:rPr lang="en-US" smtClean="0"/>
              <a:t/>
            </a:r>
            <a:br>
              <a:rPr lang="en-US" smtClean="0"/>
            </a:br>
            <a:r>
              <a:rPr lang="pt-BR" smtClean="0">
                <a:solidFill>
                  <a:srgbClr val="FF3300"/>
                </a:solidFill>
              </a:rPr>
              <a:t/>
            </a:r>
            <a:br>
              <a:rPr lang="pt-BR" smtClean="0">
                <a:solidFill>
                  <a:srgbClr val="FF3300"/>
                </a:solidFill>
              </a:rPr>
            </a:br>
            <a:r>
              <a:rPr lang="pt-PT" smtClean="0">
                <a:solidFill>
                  <a:srgbClr val="FF3300"/>
                </a:solidFill>
              </a:rPr>
              <a:t/>
            </a:r>
            <a:br>
              <a:rPr lang="pt-PT" smtClean="0">
                <a:solidFill>
                  <a:srgbClr val="FF3300"/>
                </a:solidFill>
              </a:rPr>
            </a:br>
            <a:endParaRPr lang="af-ZA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af-ZA" dirty="0" smtClean="0"/>
          </a:p>
        </p:txBody>
      </p:sp>
      <p:sp>
        <p:nvSpPr>
          <p:cNvPr id="10243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/>
            <a:r>
              <a:rPr lang="pt-BR" sz="3200" dirty="0" smtClean="0"/>
              <a:t>A prevalência do HIV/SIDA em Moçambique é estimada em </a:t>
            </a:r>
            <a:r>
              <a:rPr lang="pt-PT" sz="3200" dirty="0" smtClean="0"/>
              <a:t>11,5% (cerca de dois milhões de pessoas estão infectadas pelo vírus do HIV)</a:t>
            </a:r>
            <a:endParaRPr lang="pt-B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eaLnBrk="1" hangingPunct="1">
              <a:lnSpc>
                <a:spcPct val="80000"/>
              </a:lnSpc>
            </a:pPr>
            <a:r>
              <a:rPr lang="pt-PT" dirty="0" smtClean="0"/>
              <a:t>Descrever a situação epidemiológica  do HIV/SIDA no mundo</a:t>
            </a:r>
          </a:p>
          <a:p>
            <a:pPr eaLnBrk="1" hangingPunct="1">
              <a:lnSpc>
                <a:spcPct val="80000"/>
              </a:lnSpc>
            </a:pPr>
            <a:r>
              <a:rPr lang="pt-PT" dirty="0" smtClean="0"/>
              <a:t>Descrever a epidemiologia do HIV na África Sub-Sahariana</a:t>
            </a:r>
          </a:p>
          <a:p>
            <a:pPr eaLnBrk="1" hangingPunct="1">
              <a:lnSpc>
                <a:spcPct val="80000"/>
              </a:lnSpc>
            </a:pPr>
            <a:r>
              <a:rPr lang="pt-PT" dirty="0" smtClean="0"/>
              <a:t>Descrever a epidemiologia do HIV/SIDA em Moçambique </a:t>
            </a:r>
          </a:p>
          <a:p>
            <a:pPr eaLnBrk="1" hangingPunct="1"/>
            <a:r>
              <a:rPr lang="pt-PT" dirty="0" smtClean="0"/>
              <a:t>Explicar os principais modos de transmissão do HIV e outros factores que contribuem para a sua disseminação em Moçambique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8"/>
          <p:cNvSpPr>
            <a:spLocks noChangeArrowheads="1"/>
          </p:cNvSpPr>
          <p:nvPr/>
        </p:nvSpPr>
        <p:spPr bwMode="auto">
          <a:xfrm>
            <a:off x="1382713" y="5638800"/>
            <a:ext cx="65944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84" tIns="47092" rIns="94184" bIns="47092">
            <a:spAutoFit/>
          </a:bodyPr>
          <a:lstStyle/>
          <a:p>
            <a:pPr algn="ctr" defTabSz="935038" eaLnBrk="0" hangingPunct="0"/>
            <a:r>
              <a:rPr lang="pt-PT" sz="2600" b="1"/>
              <a:t>Total: 33 milhões (30 – 36 milhões)</a:t>
            </a:r>
            <a:r>
              <a:rPr lang="pt-PT" sz="2400" b="1">
                <a:latin typeface="Tahoma" pitchFamily="34" charset="0"/>
              </a:rPr>
              <a:t> </a:t>
            </a:r>
          </a:p>
        </p:txBody>
      </p:sp>
      <p:sp>
        <p:nvSpPr>
          <p:cNvPr id="10284" name="Freeform 44"/>
          <p:cNvSpPr>
            <a:spLocks/>
          </p:cNvSpPr>
          <p:nvPr/>
        </p:nvSpPr>
        <p:spPr bwMode="auto">
          <a:xfrm>
            <a:off x="987778" y="1866900"/>
            <a:ext cx="6969478" cy="3587750"/>
          </a:xfrm>
          <a:custGeom>
            <a:avLst/>
            <a:gdLst/>
            <a:ahLst/>
            <a:cxnLst>
              <a:cxn ang="0">
                <a:pos x="1264" y="2213"/>
              </a:cxn>
              <a:cxn ang="0">
                <a:pos x="1020" y="2133"/>
              </a:cxn>
              <a:cxn ang="0">
                <a:pos x="803" y="2045"/>
              </a:cxn>
              <a:cxn ang="0">
                <a:pos x="612" y="1951"/>
              </a:cxn>
              <a:cxn ang="0">
                <a:pos x="446" y="1850"/>
              </a:cxn>
              <a:cxn ang="0">
                <a:pos x="307" y="1744"/>
              </a:cxn>
              <a:cxn ang="0">
                <a:pos x="194" y="1635"/>
              </a:cxn>
              <a:cxn ang="0">
                <a:pos x="107" y="1520"/>
              </a:cxn>
              <a:cxn ang="0">
                <a:pos x="46" y="1401"/>
              </a:cxn>
              <a:cxn ang="0">
                <a:pos x="10" y="1283"/>
              </a:cxn>
              <a:cxn ang="0">
                <a:pos x="0" y="1161"/>
              </a:cxn>
              <a:cxn ang="0">
                <a:pos x="16" y="1041"/>
              </a:cxn>
              <a:cxn ang="0">
                <a:pos x="56" y="919"/>
              </a:cxn>
              <a:cxn ang="0">
                <a:pos x="123" y="799"/>
              </a:cxn>
              <a:cxn ang="0">
                <a:pos x="215" y="680"/>
              </a:cxn>
              <a:cxn ang="0">
                <a:pos x="333" y="566"/>
              </a:cxn>
              <a:cxn ang="0">
                <a:pos x="476" y="452"/>
              </a:cxn>
              <a:cxn ang="0">
                <a:pos x="644" y="345"/>
              </a:cxn>
              <a:cxn ang="0">
                <a:pos x="839" y="242"/>
              </a:cxn>
              <a:cxn ang="0">
                <a:pos x="1056" y="147"/>
              </a:cxn>
              <a:cxn ang="0">
                <a:pos x="1299" y="57"/>
              </a:cxn>
              <a:cxn ang="0">
                <a:pos x="3463" y="0"/>
              </a:cxn>
              <a:cxn ang="0">
                <a:pos x="3723" y="85"/>
              </a:cxn>
              <a:cxn ang="0">
                <a:pos x="3957" y="177"/>
              </a:cxn>
              <a:cxn ang="0">
                <a:pos x="4169" y="276"/>
              </a:cxn>
              <a:cxn ang="0">
                <a:pos x="4353" y="380"/>
              </a:cxn>
              <a:cxn ang="0">
                <a:pos x="4514" y="490"/>
              </a:cxn>
              <a:cxn ang="0">
                <a:pos x="4648" y="603"/>
              </a:cxn>
              <a:cxn ang="0">
                <a:pos x="4757" y="719"/>
              </a:cxn>
              <a:cxn ang="0">
                <a:pos x="4840" y="839"/>
              </a:cxn>
              <a:cxn ang="0">
                <a:pos x="4899" y="960"/>
              </a:cxn>
              <a:cxn ang="0">
                <a:pos x="4932" y="1082"/>
              </a:cxn>
              <a:cxn ang="0">
                <a:pos x="4939" y="1202"/>
              </a:cxn>
              <a:cxn ang="0">
                <a:pos x="4920" y="1322"/>
              </a:cxn>
              <a:cxn ang="0">
                <a:pos x="4876" y="1442"/>
              </a:cxn>
              <a:cxn ang="0">
                <a:pos x="4805" y="1559"/>
              </a:cxn>
              <a:cxn ang="0">
                <a:pos x="4710" y="1672"/>
              </a:cxn>
              <a:cxn ang="0">
                <a:pos x="4588" y="1780"/>
              </a:cxn>
              <a:cxn ang="0">
                <a:pos x="4440" y="1884"/>
              </a:cxn>
              <a:cxn ang="0">
                <a:pos x="4265" y="1983"/>
              </a:cxn>
              <a:cxn ang="0">
                <a:pos x="4065" y="2075"/>
              </a:cxn>
              <a:cxn ang="0">
                <a:pos x="3839" y="2160"/>
              </a:cxn>
              <a:cxn ang="0">
                <a:pos x="3587" y="2237"/>
              </a:cxn>
            </a:cxnLst>
            <a:rect l="0" t="0" r="r" b="b"/>
            <a:pathLst>
              <a:path w="4939" h="2260">
                <a:moveTo>
                  <a:pt x="1441" y="2260"/>
                </a:moveTo>
                <a:lnTo>
                  <a:pt x="1351" y="2237"/>
                </a:lnTo>
                <a:lnTo>
                  <a:pt x="1264" y="2213"/>
                </a:lnTo>
                <a:lnTo>
                  <a:pt x="1181" y="2186"/>
                </a:lnTo>
                <a:lnTo>
                  <a:pt x="1100" y="2160"/>
                </a:lnTo>
                <a:lnTo>
                  <a:pt x="1020" y="2133"/>
                </a:lnTo>
                <a:lnTo>
                  <a:pt x="946" y="2105"/>
                </a:lnTo>
                <a:lnTo>
                  <a:pt x="874" y="2075"/>
                </a:lnTo>
                <a:lnTo>
                  <a:pt x="803" y="2045"/>
                </a:lnTo>
                <a:lnTo>
                  <a:pt x="736" y="2015"/>
                </a:lnTo>
                <a:lnTo>
                  <a:pt x="673" y="1983"/>
                </a:lnTo>
                <a:lnTo>
                  <a:pt x="612" y="1951"/>
                </a:lnTo>
                <a:lnTo>
                  <a:pt x="554" y="1917"/>
                </a:lnTo>
                <a:lnTo>
                  <a:pt x="499" y="1884"/>
                </a:lnTo>
                <a:lnTo>
                  <a:pt x="446" y="1850"/>
                </a:lnTo>
                <a:lnTo>
                  <a:pt x="397" y="1815"/>
                </a:lnTo>
                <a:lnTo>
                  <a:pt x="351" y="1780"/>
                </a:lnTo>
                <a:lnTo>
                  <a:pt x="307" y="1744"/>
                </a:lnTo>
                <a:lnTo>
                  <a:pt x="266" y="1709"/>
                </a:lnTo>
                <a:lnTo>
                  <a:pt x="229" y="1672"/>
                </a:lnTo>
                <a:lnTo>
                  <a:pt x="194" y="1635"/>
                </a:lnTo>
                <a:lnTo>
                  <a:pt x="162" y="1596"/>
                </a:lnTo>
                <a:lnTo>
                  <a:pt x="134" y="1559"/>
                </a:lnTo>
                <a:lnTo>
                  <a:pt x="107" y="1520"/>
                </a:lnTo>
                <a:lnTo>
                  <a:pt x="84" y="1481"/>
                </a:lnTo>
                <a:lnTo>
                  <a:pt x="63" y="1442"/>
                </a:lnTo>
                <a:lnTo>
                  <a:pt x="46" y="1401"/>
                </a:lnTo>
                <a:lnTo>
                  <a:pt x="31" y="1363"/>
                </a:lnTo>
                <a:lnTo>
                  <a:pt x="19" y="1322"/>
                </a:lnTo>
                <a:lnTo>
                  <a:pt x="10" y="1283"/>
                </a:lnTo>
                <a:lnTo>
                  <a:pt x="3" y="1242"/>
                </a:lnTo>
                <a:lnTo>
                  <a:pt x="0" y="1202"/>
                </a:lnTo>
                <a:lnTo>
                  <a:pt x="0" y="1161"/>
                </a:lnTo>
                <a:lnTo>
                  <a:pt x="1" y="1120"/>
                </a:lnTo>
                <a:lnTo>
                  <a:pt x="7" y="1082"/>
                </a:lnTo>
                <a:lnTo>
                  <a:pt x="16" y="1041"/>
                </a:lnTo>
                <a:lnTo>
                  <a:pt x="26" y="1000"/>
                </a:lnTo>
                <a:lnTo>
                  <a:pt x="40" y="960"/>
                </a:lnTo>
                <a:lnTo>
                  <a:pt x="56" y="919"/>
                </a:lnTo>
                <a:lnTo>
                  <a:pt x="76" y="878"/>
                </a:lnTo>
                <a:lnTo>
                  <a:pt x="99" y="839"/>
                </a:lnTo>
                <a:lnTo>
                  <a:pt x="123" y="799"/>
                </a:lnTo>
                <a:lnTo>
                  <a:pt x="152" y="760"/>
                </a:lnTo>
                <a:lnTo>
                  <a:pt x="182" y="719"/>
                </a:lnTo>
                <a:lnTo>
                  <a:pt x="215" y="680"/>
                </a:lnTo>
                <a:lnTo>
                  <a:pt x="252" y="641"/>
                </a:lnTo>
                <a:lnTo>
                  <a:pt x="291" y="603"/>
                </a:lnTo>
                <a:lnTo>
                  <a:pt x="333" y="566"/>
                </a:lnTo>
                <a:lnTo>
                  <a:pt x="378" y="527"/>
                </a:lnTo>
                <a:lnTo>
                  <a:pt x="425" y="490"/>
                </a:lnTo>
                <a:lnTo>
                  <a:pt x="476" y="452"/>
                </a:lnTo>
                <a:lnTo>
                  <a:pt x="529" y="417"/>
                </a:lnTo>
                <a:lnTo>
                  <a:pt x="586" y="380"/>
                </a:lnTo>
                <a:lnTo>
                  <a:pt x="644" y="345"/>
                </a:lnTo>
                <a:lnTo>
                  <a:pt x="706" y="311"/>
                </a:lnTo>
                <a:lnTo>
                  <a:pt x="770" y="276"/>
                </a:lnTo>
                <a:lnTo>
                  <a:pt x="839" y="242"/>
                </a:lnTo>
                <a:lnTo>
                  <a:pt x="907" y="210"/>
                </a:lnTo>
                <a:lnTo>
                  <a:pt x="980" y="177"/>
                </a:lnTo>
                <a:lnTo>
                  <a:pt x="1056" y="147"/>
                </a:lnTo>
                <a:lnTo>
                  <a:pt x="1135" y="115"/>
                </a:lnTo>
                <a:lnTo>
                  <a:pt x="1216" y="85"/>
                </a:lnTo>
                <a:lnTo>
                  <a:pt x="1299" y="57"/>
                </a:lnTo>
                <a:lnTo>
                  <a:pt x="1388" y="28"/>
                </a:lnTo>
                <a:lnTo>
                  <a:pt x="1476" y="0"/>
                </a:lnTo>
                <a:lnTo>
                  <a:pt x="3463" y="0"/>
                </a:lnTo>
                <a:lnTo>
                  <a:pt x="3551" y="28"/>
                </a:lnTo>
                <a:lnTo>
                  <a:pt x="3640" y="57"/>
                </a:lnTo>
                <a:lnTo>
                  <a:pt x="3723" y="85"/>
                </a:lnTo>
                <a:lnTo>
                  <a:pt x="3804" y="115"/>
                </a:lnTo>
                <a:lnTo>
                  <a:pt x="3883" y="147"/>
                </a:lnTo>
                <a:lnTo>
                  <a:pt x="3957" y="177"/>
                </a:lnTo>
                <a:lnTo>
                  <a:pt x="4032" y="210"/>
                </a:lnTo>
                <a:lnTo>
                  <a:pt x="4100" y="242"/>
                </a:lnTo>
                <a:lnTo>
                  <a:pt x="4169" y="276"/>
                </a:lnTo>
                <a:lnTo>
                  <a:pt x="4233" y="311"/>
                </a:lnTo>
                <a:lnTo>
                  <a:pt x="4295" y="345"/>
                </a:lnTo>
                <a:lnTo>
                  <a:pt x="4353" y="380"/>
                </a:lnTo>
                <a:lnTo>
                  <a:pt x="4410" y="417"/>
                </a:lnTo>
                <a:lnTo>
                  <a:pt x="4463" y="452"/>
                </a:lnTo>
                <a:lnTo>
                  <a:pt x="4514" y="490"/>
                </a:lnTo>
                <a:lnTo>
                  <a:pt x="4561" y="527"/>
                </a:lnTo>
                <a:lnTo>
                  <a:pt x="4606" y="566"/>
                </a:lnTo>
                <a:lnTo>
                  <a:pt x="4648" y="603"/>
                </a:lnTo>
                <a:lnTo>
                  <a:pt x="4687" y="641"/>
                </a:lnTo>
                <a:lnTo>
                  <a:pt x="4724" y="680"/>
                </a:lnTo>
                <a:lnTo>
                  <a:pt x="4757" y="719"/>
                </a:lnTo>
                <a:lnTo>
                  <a:pt x="4787" y="760"/>
                </a:lnTo>
                <a:lnTo>
                  <a:pt x="4816" y="799"/>
                </a:lnTo>
                <a:lnTo>
                  <a:pt x="4840" y="839"/>
                </a:lnTo>
                <a:lnTo>
                  <a:pt x="4863" y="878"/>
                </a:lnTo>
                <a:lnTo>
                  <a:pt x="4883" y="919"/>
                </a:lnTo>
                <a:lnTo>
                  <a:pt x="4899" y="960"/>
                </a:lnTo>
                <a:lnTo>
                  <a:pt x="4913" y="1000"/>
                </a:lnTo>
                <a:lnTo>
                  <a:pt x="4923" y="1041"/>
                </a:lnTo>
                <a:lnTo>
                  <a:pt x="4932" y="1082"/>
                </a:lnTo>
                <a:lnTo>
                  <a:pt x="4938" y="1120"/>
                </a:lnTo>
                <a:lnTo>
                  <a:pt x="4939" y="1161"/>
                </a:lnTo>
                <a:lnTo>
                  <a:pt x="4939" y="1202"/>
                </a:lnTo>
                <a:lnTo>
                  <a:pt x="4936" y="1242"/>
                </a:lnTo>
                <a:lnTo>
                  <a:pt x="4929" y="1283"/>
                </a:lnTo>
                <a:lnTo>
                  <a:pt x="4920" y="1322"/>
                </a:lnTo>
                <a:lnTo>
                  <a:pt x="4908" y="1363"/>
                </a:lnTo>
                <a:lnTo>
                  <a:pt x="4893" y="1401"/>
                </a:lnTo>
                <a:lnTo>
                  <a:pt x="4876" y="1442"/>
                </a:lnTo>
                <a:lnTo>
                  <a:pt x="4855" y="1481"/>
                </a:lnTo>
                <a:lnTo>
                  <a:pt x="4832" y="1520"/>
                </a:lnTo>
                <a:lnTo>
                  <a:pt x="4805" y="1559"/>
                </a:lnTo>
                <a:lnTo>
                  <a:pt x="4777" y="1596"/>
                </a:lnTo>
                <a:lnTo>
                  <a:pt x="4745" y="1635"/>
                </a:lnTo>
                <a:lnTo>
                  <a:pt x="4710" y="1672"/>
                </a:lnTo>
                <a:lnTo>
                  <a:pt x="4671" y="1709"/>
                </a:lnTo>
                <a:lnTo>
                  <a:pt x="4630" y="1744"/>
                </a:lnTo>
                <a:lnTo>
                  <a:pt x="4588" y="1780"/>
                </a:lnTo>
                <a:lnTo>
                  <a:pt x="4540" y="1815"/>
                </a:lnTo>
                <a:lnTo>
                  <a:pt x="4493" y="1850"/>
                </a:lnTo>
                <a:lnTo>
                  <a:pt x="4440" y="1884"/>
                </a:lnTo>
                <a:lnTo>
                  <a:pt x="4385" y="1917"/>
                </a:lnTo>
                <a:lnTo>
                  <a:pt x="4327" y="1951"/>
                </a:lnTo>
                <a:lnTo>
                  <a:pt x="4265" y="1983"/>
                </a:lnTo>
                <a:lnTo>
                  <a:pt x="4201" y="2015"/>
                </a:lnTo>
                <a:lnTo>
                  <a:pt x="4136" y="2045"/>
                </a:lnTo>
                <a:lnTo>
                  <a:pt x="4065" y="2075"/>
                </a:lnTo>
                <a:lnTo>
                  <a:pt x="3993" y="2105"/>
                </a:lnTo>
                <a:lnTo>
                  <a:pt x="3917" y="2133"/>
                </a:lnTo>
                <a:lnTo>
                  <a:pt x="3839" y="2160"/>
                </a:lnTo>
                <a:lnTo>
                  <a:pt x="3758" y="2186"/>
                </a:lnTo>
                <a:lnTo>
                  <a:pt x="3673" y="2213"/>
                </a:lnTo>
                <a:lnTo>
                  <a:pt x="3587" y="2237"/>
                </a:lnTo>
                <a:lnTo>
                  <a:pt x="3496" y="2260"/>
                </a:lnTo>
                <a:lnTo>
                  <a:pt x="1441" y="2260"/>
                </a:lnTo>
                <a:close/>
              </a:path>
            </a:pathLst>
          </a:custGeom>
          <a:gradFill flip="none" rotWithShape="1">
            <a:gsLst>
              <a:gs pos="0">
                <a:srgbClr val="C7EAFB">
                  <a:shade val="30000"/>
                  <a:satMod val="115000"/>
                </a:srgbClr>
              </a:gs>
              <a:gs pos="50000">
                <a:srgbClr val="C7EAFB">
                  <a:shade val="67500"/>
                  <a:satMod val="115000"/>
                </a:srgbClr>
              </a:gs>
              <a:gs pos="100000">
                <a:srgbClr val="C7EAFB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ES">
              <a:latin typeface="Arial" charset="0"/>
              <a:cs typeface="+mn-cs"/>
            </a:endParaRPr>
          </a:p>
        </p:txBody>
      </p:sp>
      <p:sp>
        <p:nvSpPr>
          <p:cNvPr id="12294" name="Freeform 45"/>
          <p:cNvSpPr>
            <a:spLocks/>
          </p:cNvSpPr>
          <p:nvPr/>
        </p:nvSpPr>
        <p:spPr bwMode="auto">
          <a:xfrm>
            <a:off x="987425" y="1866900"/>
            <a:ext cx="6969125" cy="3587750"/>
          </a:xfrm>
          <a:custGeom>
            <a:avLst/>
            <a:gdLst>
              <a:gd name="T0" fmla="*/ 2147483647 w 4939"/>
              <a:gd name="T1" fmla="*/ 2147483647 h 2260"/>
              <a:gd name="T2" fmla="*/ 2147483647 w 4939"/>
              <a:gd name="T3" fmla="*/ 2147483647 h 2260"/>
              <a:gd name="T4" fmla="*/ 2147483647 w 4939"/>
              <a:gd name="T5" fmla="*/ 2147483647 h 2260"/>
              <a:gd name="T6" fmla="*/ 2147483647 w 4939"/>
              <a:gd name="T7" fmla="*/ 2147483647 h 2260"/>
              <a:gd name="T8" fmla="*/ 2147483647 w 4939"/>
              <a:gd name="T9" fmla="*/ 2147483647 h 2260"/>
              <a:gd name="T10" fmla="*/ 2147483647 w 4939"/>
              <a:gd name="T11" fmla="*/ 2147483647 h 2260"/>
              <a:gd name="T12" fmla="*/ 2147483647 w 4939"/>
              <a:gd name="T13" fmla="*/ 2147483647 h 2260"/>
              <a:gd name="T14" fmla="*/ 2147483647 w 4939"/>
              <a:gd name="T15" fmla="*/ 2147483647 h 2260"/>
              <a:gd name="T16" fmla="*/ 2147483647 w 4939"/>
              <a:gd name="T17" fmla="*/ 2147483647 h 2260"/>
              <a:gd name="T18" fmla="*/ 2147483647 w 4939"/>
              <a:gd name="T19" fmla="*/ 2147483647 h 2260"/>
              <a:gd name="T20" fmla="*/ 0 w 4939"/>
              <a:gd name="T21" fmla="*/ 2147483647 h 2260"/>
              <a:gd name="T22" fmla="*/ 2147483647 w 4939"/>
              <a:gd name="T23" fmla="*/ 2147483647 h 2260"/>
              <a:gd name="T24" fmla="*/ 2147483647 w 4939"/>
              <a:gd name="T25" fmla="*/ 2147483647 h 2260"/>
              <a:gd name="T26" fmla="*/ 2147483647 w 4939"/>
              <a:gd name="T27" fmla="*/ 2147483647 h 2260"/>
              <a:gd name="T28" fmla="*/ 2147483647 w 4939"/>
              <a:gd name="T29" fmla="*/ 2147483647 h 2260"/>
              <a:gd name="T30" fmla="*/ 2147483647 w 4939"/>
              <a:gd name="T31" fmla="*/ 2147483647 h 2260"/>
              <a:gd name="T32" fmla="*/ 2147483647 w 4939"/>
              <a:gd name="T33" fmla="*/ 2147483647 h 2260"/>
              <a:gd name="T34" fmla="*/ 2147483647 w 4939"/>
              <a:gd name="T35" fmla="*/ 2147483647 h 2260"/>
              <a:gd name="T36" fmla="*/ 2147483647 w 4939"/>
              <a:gd name="T37" fmla="*/ 2147483647 h 2260"/>
              <a:gd name="T38" fmla="*/ 2147483647 w 4939"/>
              <a:gd name="T39" fmla="*/ 2147483647 h 2260"/>
              <a:gd name="T40" fmla="*/ 2147483647 w 4939"/>
              <a:gd name="T41" fmla="*/ 2147483647 h 2260"/>
              <a:gd name="T42" fmla="*/ 2147483647 w 4939"/>
              <a:gd name="T43" fmla="*/ 0 h 2260"/>
              <a:gd name="T44" fmla="*/ 2147483647 w 4939"/>
              <a:gd name="T45" fmla="*/ 2147483647 h 2260"/>
              <a:gd name="T46" fmla="*/ 2147483647 w 4939"/>
              <a:gd name="T47" fmla="*/ 2147483647 h 2260"/>
              <a:gd name="T48" fmla="*/ 2147483647 w 4939"/>
              <a:gd name="T49" fmla="*/ 2147483647 h 2260"/>
              <a:gd name="T50" fmla="*/ 2147483647 w 4939"/>
              <a:gd name="T51" fmla="*/ 2147483647 h 2260"/>
              <a:gd name="T52" fmla="*/ 2147483647 w 4939"/>
              <a:gd name="T53" fmla="*/ 2147483647 h 2260"/>
              <a:gd name="T54" fmla="*/ 2147483647 w 4939"/>
              <a:gd name="T55" fmla="*/ 2147483647 h 2260"/>
              <a:gd name="T56" fmla="*/ 2147483647 w 4939"/>
              <a:gd name="T57" fmla="*/ 2147483647 h 2260"/>
              <a:gd name="T58" fmla="*/ 2147483647 w 4939"/>
              <a:gd name="T59" fmla="*/ 2147483647 h 2260"/>
              <a:gd name="T60" fmla="*/ 2147483647 w 4939"/>
              <a:gd name="T61" fmla="*/ 2147483647 h 2260"/>
              <a:gd name="T62" fmla="*/ 2147483647 w 4939"/>
              <a:gd name="T63" fmla="*/ 2147483647 h 2260"/>
              <a:gd name="T64" fmla="*/ 2147483647 w 4939"/>
              <a:gd name="T65" fmla="*/ 2147483647 h 2260"/>
              <a:gd name="T66" fmla="*/ 2147483647 w 4939"/>
              <a:gd name="T67" fmla="*/ 2147483647 h 2260"/>
              <a:gd name="T68" fmla="*/ 2147483647 w 4939"/>
              <a:gd name="T69" fmla="*/ 2147483647 h 2260"/>
              <a:gd name="T70" fmla="*/ 2147483647 w 4939"/>
              <a:gd name="T71" fmla="*/ 2147483647 h 2260"/>
              <a:gd name="T72" fmla="*/ 2147483647 w 4939"/>
              <a:gd name="T73" fmla="*/ 2147483647 h 2260"/>
              <a:gd name="T74" fmla="*/ 2147483647 w 4939"/>
              <a:gd name="T75" fmla="*/ 2147483647 h 2260"/>
              <a:gd name="T76" fmla="*/ 2147483647 w 4939"/>
              <a:gd name="T77" fmla="*/ 2147483647 h 2260"/>
              <a:gd name="T78" fmla="*/ 2147483647 w 4939"/>
              <a:gd name="T79" fmla="*/ 2147483647 h 2260"/>
              <a:gd name="T80" fmla="*/ 2147483647 w 4939"/>
              <a:gd name="T81" fmla="*/ 2147483647 h 2260"/>
              <a:gd name="T82" fmla="*/ 2147483647 w 4939"/>
              <a:gd name="T83" fmla="*/ 2147483647 h 2260"/>
              <a:gd name="T84" fmla="*/ 2147483647 w 4939"/>
              <a:gd name="T85" fmla="*/ 2147483647 h 226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939"/>
              <a:gd name="T130" fmla="*/ 0 h 2260"/>
              <a:gd name="T131" fmla="*/ 4939 w 4939"/>
              <a:gd name="T132" fmla="*/ 2260 h 226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939" h="2260">
                <a:moveTo>
                  <a:pt x="1441" y="2260"/>
                </a:moveTo>
                <a:lnTo>
                  <a:pt x="1351" y="2237"/>
                </a:lnTo>
                <a:lnTo>
                  <a:pt x="1264" y="2213"/>
                </a:lnTo>
                <a:lnTo>
                  <a:pt x="1181" y="2186"/>
                </a:lnTo>
                <a:lnTo>
                  <a:pt x="1100" y="2160"/>
                </a:lnTo>
                <a:lnTo>
                  <a:pt x="1020" y="2133"/>
                </a:lnTo>
                <a:lnTo>
                  <a:pt x="946" y="2105"/>
                </a:lnTo>
                <a:lnTo>
                  <a:pt x="874" y="2075"/>
                </a:lnTo>
                <a:lnTo>
                  <a:pt x="803" y="2045"/>
                </a:lnTo>
                <a:lnTo>
                  <a:pt x="736" y="2015"/>
                </a:lnTo>
                <a:lnTo>
                  <a:pt x="673" y="1983"/>
                </a:lnTo>
                <a:lnTo>
                  <a:pt x="612" y="1951"/>
                </a:lnTo>
                <a:lnTo>
                  <a:pt x="554" y="1917"/>
                </a:lnTo>
                <a:lnTo>
                  <a:pt x="499" y="1884"/>
                </a:lnTo>
                <a:lnTo>
                  <a:pt x="446" y="1850"/>
                </a:lnTo>
                <a:lnTo>
                  <a:pt x="397" y="1815"/>
                </a:lnTo>
                <a:lnTo>
                  <a:pt x="351" y="1780"/>
                </a:lnTo>
                <a:lnTo>
                  <a:pt x="307" y="1744"/>
                </a:lnTo>
                <a:lnTo>
                  <a:pt x="266" y="1709"/>
                </a:lnTo>
                <a:lnTo>
                  <a:pt x="229" y="1672"/>
                </a:lnTo>
                <a:lnTo>
                  <a:pt x="194" y="1635"/>
                </a:lnTo>
                <a:lnTo>
                  <a:pt x="162" y="1596"/>
                </a:lnTo>
                <a:lnTo>
                  <a:pt x="134" y="1559"/>
                </a:lnTo>
                <a:lnTo>
                  <a:pt x="107" y="1520"/>
                </a:lnTo>
                <a:lnTo>
                  <a:pt x="84" y="1481"/>
                </a:lnTo>
                <a:lnTo>
                  <a:pt x="63" y="1442"/>
                </a:lnTo>
                <a:lnTo>
                  <a:pt x="46" y="1401"/>
                </a:lnTo>
                <a:lnTo>
                  <a:pt x="31" y="1363"/>
                </a:lnTo>
                <a:lnTo>
                  <a:pt x="19" y="1322"/>
                </a:lnTo>
                <a:lnTo>
                  <a:pt x="10" y="1283"/>
                </a:lnTo>
                <a:lnTo>
                  <a:pt x="3" y="1242"/>
                </a:lnTo>
                <a:lnTo>
                  <a:pt x="0" y="1202"/>
                </a:lnTo>
                <a:lnTo>
                  <a:pt x="0" y="1161"/>
                </a:lnTo>
                <a:lnTo>
                  <a:pt x="1" y="1120"/>
                </a:lnTo>
                <a:lnTo>
                  <a:pt x="7" y="1082"/>
                </a:lnTo>
                <a:lnTo>
                  <a:pt x="16" y="1041"/>
                </a:lnTo>
                <a:lnTo>
                  <a:pt x="26" y="1000"/>
                </a:lnTo>
                <a:lnTo>
                  <a:pt x="40" y="960"/>
                </a:lnTo>
                <a:lnTo>
                  <a:pt x="56" y="919"/>
                </a:lnTo>
                <a:lnTo>
                  <a:pt x="76" y="878"/>
                </a:lnTo>
                <a:lnTo>
                  <a:pt x="99" y="839"/>
                </a:lnTo>
                <a:lnTo>
                  <a:pt x="123" y="799"/>
                </a:lnTo>
                <a:lnTo>
                  <a:pt x="152" y="760"/>
                </a:lnTo>
                <a:lnTo>
                  <a:pt x="182" y="719"/>
                </a:lnTo>
                <a:lnTo>
                  <a:pt x="215" y="680"/>
                </a:lnTo>
                <a:lnTo>
                  <a:pt x="252" y="641"/>
                </a:lnTo>
                <a:lnTo>
                  <a:pt x="291" y="603"/>
                </a:lnTo>
                <a:lnTo>
                  <a:pt x="333" y="566"/>
                </a:lnTo>
                <a:lnTo>
                  <a:pt x="378" y="527"/>
                </a:lnTo>
                <a:lnTo>
                  <a:pt x="425" y="490"/>
                </a:lnTo>
                <a:lnTo>
                  <a:pt x="476" y="452"/>
                </a:lnTo>
                <a:lnTo>
                  <a:pt x="529" y="417"/>
                </a:lnTo>
                <a:lnTo>
                  <a:pt x="586" y="380"/>
                </a:lnTo>
                <a:lnTo>
                  <a:pt x="644" y="345"/>
                </a:lnTo>
                <a:lnTo>
                  <a:pt x="706" y="311"/>
                </a:lnTo>
                <a:lnTo>
                  <a:pt x="770" y="276"/>
                </a:lnTo>
                <a:lnTo>
                  <a:pt x="839" y="242"/>
                </a:lnTo>
                <a:lnTo>
                  <a:pt x="907" y="210"/>
                </a:lnTo>
                <a:lnTo>
                  <a:pt x="980" y="177"/>
                </a:lnTo>
                <a:lnTo>
                  <a:pt x="1056" y="147"/>
                </a:lnTo>
                <a:lnTo>
                  <a:pt x="1135" y="115"/>
                </a:lnTo>
                <a:lnTo>
                  <a:pt x="1216" y="85"/>
                </a:lnTo>
                <a:lnTo>
                  <a:pt x="1299" y="57"/>
                </a:lnTo>
                <a:lnTo>
                  <a:pt x="1388" y="28"/>
                </a:lnTo>
                <a:lnTo>
                  <a:pt x="1476" y="0"/>
                </a:lnTo>
                <a:lnTo>
                  <a:pt x="3463" y="0"/>
                </a:lnTo>
                <a:lnTo>
                  <a:pt x="3551" y="28"/>
                </a:lnTo>
                <a:lnTo>
                  <a:pt x="3640" y="57"/>
                </a:lnTo>
                <a:lnTo>
                  <a:pt x="3723" y="85"/>
                </a:lnTo>
                <a:lnTo>
                  <a:pt x="3804" y="115"/>
                </a:lnTo>
                <a:lnTo>
                  <a:pt x="3883" y="147"/>
                </a:lnTo>
                <a:lnTo>
                  <a:pt x="3957" y="177"/>
                </a:lnTo>
                <a:lnTo>
                  <a:pt x="4032" y="210"/>
                </a:lnTo>
                <a:lnTo>
                  <a:pt x="4100" y="242"/>
                </a:lnTo>
                <a:lnTo>
                  <a:pt x="4169" y="276"/>
                </a:lnTo>
                <a:lnTo>
                  <a:pt x="4233" y="311"/>
                </a:lnTo>
                <a:lnTo>
                  <a:pt x="4295" y="345"/>
                </a:lnTo>
                <a:lnTo>
                  <a:pt x="4353" y="380"/>
                </a:lnTo>
                <a:lnTo>
                  <a:pt x="4410" y="417"/>
                </a:lnTo>
                <a:lnTo>
                  <a:pt x="4463" y="452"/>
                </a:lnTo>
                <a:lnTo>
                  <a:pt x="4514" y="490"/>
                </a:lnTo>
                <a:lnTo>
                  <a:pt x="4561" y="527"/>
                </a:lnTo>
                <a:lnTo>
                  <a:pt x="4606" y="566"/>
                </a:lnTo>
                <a:lnTo>
                  <a:pt x="4648" y="603"/>
                </a:lnTo>
                <a:lnTo>
                  <a:pt x="4687" y="641"/>
                </a:lnTo>
                <a:lnTo>
                  <a:pt x="4724" y="680"/>
                </a:lnTo>
                <a:lnTo>
                  <a:pt x="4757" y="719"/>
                </a:lnTo>
                <a:lnTo>
                  <a:pt x="4787" y="760"/>
                </a:lnTo>
                <a:lnTo>
                  <a:pt x="4816" y="799"/>
                </a:lnTo>
                <a:lnTo>
                  <a:pt x="4840" y="839"/>
                </a:lnTo>
                <a:lnTo>
                  <a:pt x="4863" y="878"/>
                </a:lnTo>
                <a:lnTo>
                  <a:pt x="4883" y="919"/>
                </a:lnTo>
                <a:lnTo>
                  <a:pt x="4899" y="960"/>
                </a:lnTo>
                <a:lnTo>
                  <a:pt x="4913" y="1000"/>
                </a:lnTo>
                <a:lnTo>
                  <a:pt x="4923" y="1041"/>
                </a:lnTo>
                <a:lnTo>
                  <a:pt x="4932" y="1082"/>
                </a:lnTo>
                <a:lnTo>
                  <a:pt x="4938" y="1120"/>
                </a:lnTo>
                <a:lnTo>
                  <a:pt x="4939" y="1161"/>
                </a:lnTo>
                <a:lnTo>
                  <a:pt x="4939" y="1202"/>
                </a:lnTo>
                <a:lnTo>
                  <a:pt x="4936" y="1242"/>
                </a:lnTo>
                <a:lnTo>
                  <a:pt x="4929" y="1283"/>
                </a:lnTo>
                <a:lnTo>
                  <a:pt x="4920" y="1322"/>
                </a:lnTo>
                <a:lnTo>
                  <a:pt x="4908" y="1363"/>
                </a:lnTo>
                <a:lnTo>
                  <a:pt x="4893" y="1401"/>
                </a:lnTo>
                <a:lnTo>
                  <a:pt x="4876" y="1442"/>
                </a:lnTo>
                <a:lnTo>
                  <a:pt x="4855" y="1481"/>
                </a:lnTo>
                <a:lnTo>
                  <a:pt x="4832" y="1520"/>
                </a:lnTo>
                <a:lnTo>
                  <a:pt x="4805" y="1559"/>
                </a:lnTo>
                <a:lnTo>
                  <a:pt x="4777" y="1596"/>
                </a:lnTo>
                <a:lnTo>
                  <a:pt x="4745" y="1635"/>
                </a:lnTo>
                <a:lnTo>
                  <a:pt x="4710" y="1672"/>
                </a:lnTo>
                <a:lnTo>
                  <a:pt x="4671" y="1709"/>
                </a:lnTo>
                <a:lnTo>
                  <a:pt x="4630" y="1744"/>
                </a:lnTo>
                <a:lnTo>
                  <a:pt x="4588" y="1780"/>
                </a:lnTo>
                <a:lnTo>
                  <a:pt x="4540" y="1815"/>
                </a:lnTo>
                <a:lnTo>
                  <a:pt x="4493" y="1850"/>
                </a:lnTo>
                <a:lnTo>
                  <a:pt x="4440" y="1884"/>
                </a:lnTo>
                <a:lnTo>
                  <a:pt x="4385" y="1917"/>
                </a:lnTo>
                <a:lnTo>
                  <a:pt x="4327" y="1951"/>
                </a:lnTo>
                <a:lnTo>
                  <a:pt x="4265" y="1983"/>
                </a:lnTo>
                <a:lnTo>
                  <a:pt x="4201" y="2015"/>
                </a:lnTo>
                <a:lnTo>
                  <a:pt x="4136" y="2045"/>
                </a:lnTo>
                <a:lnTo>
                  <a:pt x="4065" y="2075"/>
                </a:lnTo>
                <a:lnTo>
                  <a:pt x="3993" y="2105"/>
                </a:lnTo>
                <a:lnTo>
                  <a:pt x="3917" y="2133"/>
                </a:lnTo>
                <a:lnTo>
                  <a:pt x="3839" y="2160"/>
                </a:lnTo>
                <a:lnTo>
                  <a:pt x="3758" y="2186"/>
                </a:lnTo>
                <a:lnTo>
                  <a:pt x="3673" y="2213"/>
                </a:lnTo>
                <a:lnTo>
                  <a:pt x="3587" y="2237"/>
                </a:lnTo>
                <a:lnTo>
                  <a:pt x="3496" y="2260"/>
                </a:lnTo>
                <a:lnTo>
                  <a:pt x="1441" y="2260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Freeform 46"/>
          <p:cNvSpPr>
            <a:spLocks noEditPoints="1"/>
          </p:cNvSpPr>
          <p:nvPr/>
        </p:nvSpPr>
        <p:spPr bwMode="auto">
          <a:xfrm>
            <a:off x="2438400" y="1981200"/>
            <a:ext cx="4913313" cy="3455987"/>
          </a:xfrm>
          <a:custGeom>
            <a:avLst/>
            <a:gdLst>
              <a:gd name="T0" fmla="*/ 2147483647 w 3482"/>
              <a:gd name="T1" fmla="*/ 2147483647 h 2177"/>
              <a:gd name="T2" fmla="*/ 2147483647 w 3482"/>
              <a:gd name="T3" fmla="*/ 2147483647 h 2177"/>
              <a:gd name="T4" fmla="*/ 2147483647 w 3482"/>
              <a:gd name="T5" fmla="*/ 2147483647 h 2177"/>
              <a:gd name="T6" fmla="*/ 2147483647 w 3482"/>
              <a:gd name="T7" fmla="*/ 2147483647 h 2177"/>
              <a:gd name="T8" fmla="*/ 2147483647 w 3482"/>
              <a:gd name="T9" fmla="*/ 2147483647 h 2177"/>
              <a:gd name="T10" fmla="*/ 2147483647 w 3482"/>
              <a:gd name="T11" fmla="*/ 2147483647 h 2177"/>
              <a:gd name="T12" fmla="*/ 2147483647 w 3482"/>
              <a:gd name="T13" fmla="*/ 2147483647 h 2177"/>
              <a:gd name="T14" fmla="*/ 2147483647 w 3482"/>
              <a:gd name="T15" fmla="*/ 2147483647 h 2177"/>
              <a:gd name="T16" fmla="*/ 2147483647 w 3482"/>
              <a:gd name="T17" fmla="*/ 2147483647 h 2177"/>
              <a:gd name="T18" fmla="*/ 2147483647 w 3482"/>
              <a:gd name="T19" fmla="*/ 2147483647 h 2177"/>
              <a:gd name="T20" fmla="*/ 2147483647 w 3482"/>
              <a:gd name="T21" fmla="*/ 2147483647 h 2177"/>
              <a:gd name="T22" fmla="*/ 2147483647 w 3482"/>
              <a:gd name="T23" fmla="*/ 2147483647 h 2177"/>
              <a:gd name="T24" fmla="*/ 2147483647 w 3482"/>
              <a:gd name="T25" fmla="*/ 2147483647 h 2177"/>
              <a:gd name="T26" fmla="*/ 2147483647 w 3482"/>
              <a:gd name="T27" fmla="*/ 2147483647 h 2177"/>
              <a:gd name="T28" fmla="*/ 2147483647 w 3482"/>
              <a:gd name="T29" fmla="*/ 2147483647 h 2177"/>
              <a:gd name="T30" fmla="*/ 2147483647 w 3482"/>
              <a:gd name="T31" fmla="*/ 2147483647 h 2177"/>
              <a:gd name="T32" fmla="*/ 2147483647 w 3482"/>
              <a:gd name="T33" fmla="*/ 2147483647 h 2177"/>
              <a:gd name="T34" fmla="*/ 2147483647 w 3482"/>
              <a:gd name="T35" fmla="*/ 2147483647 h 2177"/>
              <a:gd name="T36" fmla="*/ 2147483647 w 3482"/>
              <a:gd name="T37" fmla="*/ 2147483647 h 2177"/>
              <a:gd name="T38" fmla="*/ 2147483647 w 3482"/>
              <a:gd name="T39" fmla="*/ 2147483647 h 2177"/>
              <a:gd name="T40" fmla="*/ 2147483647 w 3482"/>
              <a:gd name="T41" fmla="*/ 2147483647 h 2177"/>
              <a:gd name="T42" fmla="*/ 2147483647 w 3482"/>
              <a:gd name="T43" fmla="*/ 2147483647 h 2177"/>
              <a:gd name="T44" fmla="*/ 2147483647 w 3482"/>
              <a:gd name="T45" fmla="*/ 2147483647 h 2177"/>
              <a:gd name="T46" fmla="*/ 2147483647 w 3482"/>
              <a:gd name="T47" fmla="*/ 2147483647 h 2177"/>
              <a:gd name="T48" fmla="*/ 2147483647 w 3482"/>
              <a:gd name="T49" fmla="*/ 2147483647 h 2177"/>
              <a:gd name="T50" fmla="*/ 2147483647 w 3482"/>
              <a:gd name="T51" fmla="*/ 2147483647 h 2177"/>
              <a:gd name="T52" fmla="*/ 2147483647 w 3482"/>
              <a:gd name="T53" fmla="*/ 2147483647 h 2177"/>
              <a:gd name="T54" fmla="*/ 2147483647 w 3482"/>
              <a:gd name="T55" fmla="*/ 2147483647 h 2177"/>
              <a:gd name="T56" fmla="*/ 2147483647 w 3482"/>
              <a:gd name="T57" fmla="*/ 2147483647 h 2177"/>
              <a:gd name="T58" fmla="*/ 2147483647 w 3482"/>
              <a:gd name="T59" fmla="*/ 2147483647 h 2177"/>
              <a:gd name="T60" fmla="*/ 2147483647 w 3482"/>
              <a:gd name="T61" fmla="*/ 2147483647 h 2177"/>
              <a:gd name="T62" fmla="*/ 2147483647 w 3482"/>
              <a:gd name="T63" fmla="*/ 2147483647 h 2177"/>
              <a:gd name="T64" fmla="*/ 2147483647 w 3482"/>
              <a:gd name="T65" fmla="*/ 2147483647 h 2177"/>
              <a:gd name="T66" fmla="*/ 2147483647 w 3482"/>
              <a:gd name="T67" fmla="*/ 2147483647 h 2177"/>
              <a:gd name="T68" fmla="*/ 2147483647 w 3482"/>
              <a:gd name="T69" fmla="*/ 2147483647 h 2177"/>
              <a:gd name="T70" fmla="*/ 2147483647 w 3482"/>
              <a:gd name="T71" fmla="*/ 2147483647 h 2177"/>
              <a:gd name="T72" fmla="*/ 2147483647 w 3482"/>
              <a:gd name="T73" fmla="*/ 2147483647 h 2177"/>
              <a:gd name="T74" fmla="*/ 2147483647 w 3482"/>
              <a:gd name="T75" fmla="*/ 2147483647 h 2177"/>
              <a:gd name="T76" fmla="*/ 2147483647 w 3482"/>
              <a:gd name="T77" fmla="*/ 2147483647 h 2177"/>
              <a:gd name="T78" fmla="*/ 2147483647 w 3482"/>
              <a:gd name="T79" fmla="*/ 2147483647 h 2177"/>
              <a:gd name="T80" fmla="*/ 2147483647 w 3482"/>
              <a:gd name="T81" fmla="*/ 2147483647 h 2177"/>
              <a:gd name="T82" fmla="*/ 2147483647 w 3482"/>
              <a:gd name="T83" fmla="*/ 2147483647 h 2177"/>
              <a:gd name="T84" fmla="*/ 2147483647 w 3482"/>
              <a:gd name="T85" fmla="*/ 2147483647 h 2177"/>
              <a:gd name="T86" fmla="*/ 2147483647 w 3482"/>
              <a:gd name="T87" fmla="*/ 2147483647 h 2177"/>
              <a:gd name="T88" fmla="*/ 2147483647 w 3482"/>
              <a:gd name="T89" fmla="*/ 2147483647 h 2177"/>
              <a:gd name="T90" fmla="*/ 2147483647 w 3482"/>
              <a:gd name="T91" fmla="*/ 2147483647 h 2177"/>
              <a:gd name="T92" fmla="*/ 2147483647 w 3482"/>
              <a:gd name="T93" fmla="*/ 2147483647 h 2177"/>
              <a:gd name="T94" fmla="*/ 2147483647 w 3482"/>
              <a:gd name="T95" fmla="*/ 2147483647 h 2177"/>
              <a:gd name="T96" fmla="*/ 2147483647 w 3482"/>
              <a:gd name="T97" fmla="*/ 2147483647 h 2177"/>
              <a:gd name="T98" fmla="*/ 2147483647 w 3482"/>
              <a:gd name="T99" fmla="*/ 2147483647 h 2177"/>
              <a:gd name="T100" fmla="*/ 2147483647 w 3482"/>
              <a:gd name="T101" fmla="*/ 2147483647 h 2177"/>
              <a:gd name="T102" fmla="*/ 2147483647 w 3482"/>
              <a:gd name="T103" fmla="*/ 2147483647 h 2177"/>
              <a:gd name="T104" fmla="*/ 2147483647 w 3482"/>
              <a:gd name="T105" fmla="*/ 2147483647 h 2177"/>
              <a:gd name="T106" fmla="*/ 2147483647 w 3482"/>
              <a:gd name="T107" fmla="*/ 2147483647 h 2177"/>
              <a:gd name="T108" fmla="*/ 2147483647 w 3482"/>
              <a:gd name="T109" fmla="*/ 2147483647 h 2177"/>
              <a:gd name="T110" fmla="*/ 2147483647 w 3482"/>
              <a:gd name="T111" fmla="*/ 2147483647 h 2177"/>
              <a:gd name="T112" fmla="*/ 2147483647 w 3482"/>
              <a:gd name="T113" fmla="*/ 2147483647 h 2177"/>
              <a:gd name="T114" fmla="*/ 2147483647 w 3482"/>
              <a:gd name="T115" fmla="*/ 2147483647 h 2177"/>
              <a:gd name="T116" fmla="*/ 2147483647 w 3482"/>
              <a:gd name="T117" fmla="*/ 2147483647 h 2177"/>
              <a:gd name="T118" fmla="*/ 2147483647 w 3482"/>
              <a:gd name="T119" fmla="*/ 2147483647 h 2177"/>
              <a:gd name="T120" fmla="*/ 2147483647 w 3482"/>
              <a:gd name="T121" fmla="*/ 2147483647 h 2177"/>
              <a:gd name="T122" fmla="*/ 2147483647 w 3482"/>
              <a:gd name="T123" fmla="*/ 2147483647 h 2177"/>
              <a:gd name="T124" fmla="*/ 2147483647 w 3482"/>
              <a:gd name="T125" fmla="*/ 2147483647 h 217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82"/>
              <a:gd name="T190" fmla="*/ 0 h 2177"/>
              <a:gd name="T191" fmla="*/ 3482 w 3482"/>
              <a:gd name="T192" fmla="*/ 2177 h 217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82" h="2177">
                <a:moveTo>
                  <a:pt x="2645" y="2108"/>
                </a:moveTo>
                <a:lnTo>
                  <a:pt x="2635" y="2106"/>
                </a:lnTo>
                <a:lnTo>
                  <a:pt x="2628" y="2105"/>
                </a:lnTo>
                <a:lnTo>
                  <a:pt x="2622" y="2105"/>
                </a:lnTo>
                <a:lnTo>
                  <a:pt x="2619" y="2106"/>
                </a:lnTo>
                <a:lnTo>
                  <a:pt x="2617" y="2108"/>
                </a:lnTo>
                <a:lnTo>
                  <a:pt x="2612" y="2110"/>
                </a:lnTo>
                <a:lnTo>
                  <a:pt x="2605" y="2112"/>
                </a:lnTo>
                <a:lnTo>
                  <a:pt x="2594" y="2112"/>
                </a:lnTo>
                <a:lnTo>
                  <a:pt x="2590" y="2108"/>
                </a:lnTo>
                <a:lnTo>
                  <a:pt x="2587" y="2101"/>
                </a:lnTo>
                <a:lnTo>
                  <a:pt x="2582" y="2096"/>
                </a:lnTo>
                <a:lnTo>
                  <a:pt x="2578" y="2089"/>
                </a:lnTo>
                <a:lnTo>
                  <a:pt x="2575" y="2082"/>
                </a:lnTo>
                <a:lnTo>
                  <a:pt x="2571" y="2075"/>
                </a:lnTo>
                <a:lnTo>
                  <a:pt x="2569" y="2069"/>
                </a:lnTo>
                <a:lnTo>
                  <a:pt x="2567" y="2066"/>
                </a:lnTo>
                <a:lnTo>
                  <a:pt x="2578" y="2062"/>
                </a:lnTo>
                <a:lnTo>
                  <a:pt x="2587" y="2057"/>
                </a:lnTo>
                <a:lnTo>
                  <a:pt x="2598" y="2052"/>
                </a:lnTo>
                <a:lnTo>
                  <a:pt x="2608" y="2044"/>
                </a:lnTo>
                <a:lnTo>
                  <a:pt x="2617" y="2037"/>
                </a:lnTo>
                <a:lnTo>
                  <a:pt x="2628" y="2029"/>
                </a:lnTo>
                <a:lnTo>
                  <a:pt x="2636" y="2020"/>
                </a:lnTo>
                <a:lnTo>
                  <a:pt x="2647" y="2011"/>
                </a:lnTo>
                <a:lnTo>
                  <a:pt x="2652" y="2011"/>
                </a:lnTo>
                <a:lnTo>
                  <a:pt x="2658" y="2011"/>
                </a:lnTo>
                <a:lnTo>
                  <a:pt x="2663" y="2013"/>
                </a:lnTo>
                <a:lnTo>
                  <a:pt x="2668" y="2014"/>
                </a:lnTo>
                <a:lnTo>
                  <a:pt x="2672" y="2016"/>
                </a:lnTo>
                <a:lnTo>
                  <a:pt x="2677" y="2018"/>
                </a:lnTo>
                <a:lnTo>
                  <a:pt x="2682" y="2018"/>
                </a:lnTo>
                <a:lnTo>
                  <a:pt x="2689" y="2018"/>
                </a:lnTo>
                <a:lnTo>
                  <a:pt x="2700" y="2009"/>
                </a:lnTo>
                <a:lnTo>
                  <a:pt x="2712" y="2000"/>
                </a:lnTo>
                <a:lnTo>
                  <a:pt x="2725" y="1993"/>
                </a:lnTo>
                <a:lnTo>
                  <a:pt x="2737" y="1986"/>
                </a:lnTo>
                <a:lnTo>
                  <a:pt x="2749" y="1979"/>
                </a:lnTo>
                <a:lnTo>
                  <a:pt x="2764" y="1972"/>
                </a:lnTo>
                <a:lnTo>
                  <a:pt x="2774" y="1963"/>
                </a:lnTo>
                <a:lnTo>
                  <a:pt x="2785" y="1954"/>
                </a:lnTo>
                <a:lnTo>
                  <a:pt x="2788" y="1954"/>
                </a:lnTo>
                <a:lnTo>
                  <a:pt x="2794" y="1956"/>
                </a:lnTo>
                <a:lnTo>
                  <a:pt x="2797" y="1960"/>
                </a:lnTo>
                <a:lnTo>
                  <a:pt x="2802" y="1963"/>
                </a:lnTo>
                <a:lnTo>
                  <a:pt x="2808" y="1967"/>
                </a:lnTo>
                <a:lnTo>
                  <a:pt x="2811" y="1970"/>
                </a:lnTo>
                <a:lnTo>
                  <a:pt x="2817" y="1972"/>
                </a:lnTo>
                <a:lnTo>
                  <a:pt x="2820" y="1972"/>
                </a:lnTo>
                <a:lnTo>
                  <a:pt x="2824" y="1965"/>
                </a:lnTo>
                <a:lnTo>
                  <a:pt x="2825" y="1960"/>
                </a:lnTo>
                <a:lnTo>
                  <a:pt x="2825" y="1954"/>
                </a:lnTo>
                <a:lnTo>
                  <a:pt x="2825" y="1949"/>
                </a:lnTo>
                <a:lnTo>
                  <a:pt x="2824" y="1944"/>
                </a:lnTo>
                <a:lnTo>
                  <a:pt x="2822" y="1938"/>
                </a:lnTo>
                <a:lnTo>
                  <a:pt x="2817" y="1933"/>
                </a:lnTo>
                <a:lnTo>
                  <a:pt x="2811" y="1926"/>
                </a:lnTo>
                <a:lnTo>
                  <a:pt x="2758" y="1926"/>
                </a:lnTo>
                <a:lnTo>
                  <a:pt x="2741" y="1907"/>
                </a:lnTo>
                <a:lnTo>
                  <a:pt x="2739" y="1908"/>
                </a:lnTo>
                <a:lnTo>
                  <a:pt x="2735" y="1908"/>
                </a:lnTo>
                <a:lnTo>
                  <a:pt x="2732" y="1910"/>
                </a:lnTo>
                <a:lnTo>
                  <a:pt x="2728" y="1912"/>
                </a:lnTo>
                <a:lnTo>
                  <a:pt x="2725" y="1914"/>
                </a:lnTo>
                <a:lnTo>
                  <a:pt x="2721" y="1915"/>
                </a:lnTo>
                <a:lnTo>
                  <a:pt x="2719" y="1915"/>
                </a:lnTo>
                <a:lnTo>
                  <a:pt x="2716" y="1917"/>
                </a:lnTo>
                <a:lnTo>
                  <a:pt x="2698" y="1898"/>
                </a:lnTo>
                <a:lnTo>
                  <a:pt x="2686" y="1898"/>
                </a:lnTo>
                <a:lnTo>
                  <a:pt x="2672" y="1898"/>
                </a:lnTo>
                <a:lnTo>
                  <a:pt x="2659" y="1898"/>
                </a:lnTo>
                <a:lnTo>
                  <a:pt x="2647" y="1894"/>
                </a:lnTo>
                <a:lnTo>
                  <a:pt x="2635" y="1891"/>
                </a:lnTo>
                <a:lnTo>
                  <a:pt x="2624" y="1887"/>
                </a:lnTo>
                <a:lnTo>
                  <a:pt x="2613" y="1880"/>
                </a:lnTo>
                <a:lnTo>
                  <a:pt x="2603" y="1870"/>
                </a:lnTo>
                <a:lnTo>
                  <a:pt x="2585" y="1875"/>
                </a:lnTo>
                <a:lnTo>
                  <a:pt x="2566" y="1878"/>
                </a:lnTo>
                <a:lnTo>
                  <a:pt x="2543" y="1880"/>
                </a:lnTo>
                <a:lnTo>
                  <a:pt x="2520" y="1880"/>
                </a:lnTo>
                <a:lnTo>
                  <a:pt x="2497" y="1880"/>
                </a:lnTo>
                <a:lnTo>
                  <a:pt x="2476" y="1880"/>
                </a:lnTo>
                <a:lnTo>
                  <a:pt x="2456" y="1884"/>
                </a:lnTo>
                <a:lnTo>
                  <a:pt x="2439" y="1889"/>
                </a:lnTo>
                <a:lnTo>
                  <a:pt x="2433" y="1889"/>
                </a:lnTo>
                <a:lnTo>
                  <a:pt x="2428" y="1885"/>
                </a:lnTo>
                <a:lnTo>
                  <a:pt x="2421" y="1884"/>
                </a:lnTo>
                <a:lnTo>
                  <a:pt x="2414" y="1880"/>
                </a:lnTo>
                <a:lnTo>
                  <a:pt x="2407" y="1877"/>
                </a:lnTo>
                <a:lnTo>
                  <a:pt x="2400" y="1873"/>
                </a:lnTo>
                <a:lnTo>
                  <a:pt x="2393" y="1871"/>
                </a:lnTo>
                <a:lnTo>
                  <a:pt x="2386" y="1870"/>
                </a:lnTo>
                <a:lnTo>
                  <a:pt x="2368" y="1889"/>
                </a:lnTo>
                <a:lnTo>
                  <a:pt x="2318" y="1889"/>
                </a:lnTo>
                <a:lnTo>
                  <a:pt x="2265" y="1887"/>
                </a:lnTo>
                <a:lnTo>
                  <a:pt x="2213" y="1887"/>
                </a:lnTo>
                <a:lnTo>
                  <a:pt x="2160" y="1887"/>
                </a:lnTo>
                <a:lnTo>
                  <a:pt x="2133" y="1889"/>
                </a:lnTo>
                <a:lnTo>
                  <a:pt x="2107" y="1892"/>
                </a:lnTo>
                <a:lnTo>
                  <a:pt x="2082" y="1896"/>
                </a:lnTo>
                <a:lnTo>
                  <a:pt x="2055" y="1901"/>
                </a:lnTo>
                <a:lnTo>
                  <a:pt x="2031" y="1907"/>
                </a:lnTo>
                <a:lnTo>
                  <a:pt x="2006" y="1915"/>
                </a:lnTo>
                <a:lnTo>
                  <a:pt x="1981" y="1924"/>
                </a:lnTo>
                <a:lnTo>
                  <a:pt x="1958" y="1935"/>
                </a:lnTo>
                <a:lnTo>
                  <a:pt x="1956" y="1926"/>
                </a:lnTo>
                <a:lnTo>
                  <a:pt x="1953" y="1921"/>
                </a:lnTo>
                <a:lnTo>
                  <a:pt x="1951" y="1919"/>
                </a:lnTo>
                <a:lnTo>
                  <a:pt x="1949" y="1917"/>
                </a:lnTo>
                <a:lnTo>
                  <a:pt x="1946" y="1915"/>
                </a:lnTo>
                <a:lnTo>
                  <a:pt x="1942" y="1912"/>
                </a:lnTo>
                <a:lnTo>
                  <a:pt x="1939" y="1907"/>
                </a:lnTo>
                <a:lnTo>
                  <a:pt x="1932" y="1898"/>
                </a:lnTo>
                <a:lnTo>
                  <a:pt x="1921" y="1898"/>
                </a:lnTo>
                <a:lnTo>
                  <a:pt x="1911" y="1898"/>
                </a:lnTo>
                <a:lnTo>
                  <a:pt x="1898" y="1900"/>
                </a:lnTo>
                <a:lnTo>
                  <a:pt x="1886" y="1900"/>
                </a:lnTo>
                <a:lnTo>
                  <a:pt x="1873" y="1901"/>
                </a:lnTo>
                <a:lnTo>
                  <a:pt x="1863" y="1901"/>
                </a:lnTo>
                <a:lnTo>
                  <a:pt x="1854" y="1905"/>
                </a:lnTo>
                <a:lnTo>
                  <a:pt x="1845" y="1907"/>
                </a:lnTo>
                <a:lnTo>
                  <a:pt x="1845" y="1903"/>
                </a:lnTo>
                <a:lnTo>
                  <a:pt x="1843" y="1901"/>
                </a:lnTo>
                <a:lnTo>
                  <a:pt x="1843" y="1898"/>
                </a:lnTo>
                <a:lnTo>
                  <a:pt x="1842" y="1894"/>
                </a:lnTo>
                <a:lnTo>
                  <a:pt x="1840" y="1891"/>
                </a:lnTo>
                <a:lnTo>
                  <a:pt x="1838" y="1887"/>
                </a:lnTo>
                <a:lnTo>
                  <a:pt x="1836" y="1884"/>
                </a:lnTo>
                <a:lnTo>
                  <a:pt x="1836" y="1880"/>
                </a:lnTo>
                <a:lnTo>
                  <a:pt x="1785" y="1880"/>
                </a:lnTo>
                <a:lnTo>
                  <a:pt x="1767" y="1898"/>
                </a:lnTo>
                <a:lnTo>
                  <a:pt x="1741" y="1900"/>
                </a:lnTo>
                <a:lnTo>
                  <a:pt x="1713" y="1900"/>
                </a:lnTo>
                <a:lnTo>
                  <a:pt x="1684" y="1903"/>
                </a:lnTo>
                <a:lnTo>
                  <a:pt x="1654" y="1907"/>
                </a:lnTo>
                <a:lnTo>
                  <a:pt x="1626" y="1912"/>
                </a:lnTo>
                <a:lnTo>
                  <a:pt x="1600" y="1917"/>
                </a:lnTo>
                <a:lnTo>
                  <a:pt x="1573" y="1926"/>
                </a:lnTo>
                <a:lnTo>
                  <a:pt x="1548" y="1935"/>
                </a:lnTo>
                <a:lnTo>
                  <a:pt x="1540" y="1931"/>
                </a:lnTo>
                <a:lnTo>
                  <a:pt x="1527" y="1926"/>
                </a:lnTo>
                <a:lnTo>
                  <a:pt x="1515" y="1924"/>
                </a:lnTo>
                <a:lnTo>
                  <a:pt x="1503" y="1923"/>
                </a:lnTo>
                <a:lnTo>
                  <a:pt x="1476" y="1921"/>
                </a:lnTo>
                <a:lnTo>
                  <a:pt x="1448" y="1921"/>
                </a:lnTo>
                <a:lnTo>
                  <a:pt x="1420" y="1921"/>
                </a:lnTo>
                <a:lnTo>
                  <a:pt x="1391" y="1924"/>
                </a:lnTo>
                <a:lnTo>
                  <a:pt x="1365" y="1926"/>
                </a:lnTo>
                <a:lnTo>
                  <a:pt x="1340" y="1926"/>
                </a:lnTo>
                <a:lnTo>
                  <a:pt x="1322" y="1945"/>
                </a:lnTo>
                <a:lnTo>
                  <a:pt x="1308" y="1938"/>
                </a:lnTo>
                <a:lnTo>
                  <a:pt x="1294" y="1935"/>
                </a:lnTo>
                <a:lnTo>
                  <a:pt x="1280" y="1935"/>
                </a:lnTo>
                <a:lnTo>
                  <a:pt x="1266" y="1935"/>
                </a:lnTo>
                <a:lnTo>
                  <a:pt x="1252" y="1937"/>
                </a:lnTo>
                <a:lnTo>
                  <a:pt x="1238" y="1940"/>
                </a:lnTo>
                <a:lnTo>
                  <a:pt x="1225" y="1944"/>
                </a:lnTo>
                <a:lnTo>
                  <a:pt x="1211" y="1949"/>
                </a:lnTo>
                <a:lnTo>
                  <a:pt x="1185" y="1960"/>
                </a:lnTo>
                <a:lnTo>
                  <a:pt x="1158" y="1970"/>
                </a:lnTo>
                <a:lnTo>
                  <a:pt x="1144" y="1976"/>
                </a:lnTo>
                <a:lnTo>
                  <a:pt x="1132" y="1979"/>
                </a:lnTo>
                <a:lnTo>
                  <a:pt x="1118" y="1981"/>
                </a:lnTo>
                <a:lnTo>
                  <a:pt x="1105" y="1983"/>
                </a:lnTo>
                <a:lnTo>
                  <a:pt x="1088" y="1997"/>
                </a:lnTo>
                <a:lnTo>
                  <a:pt x="1070" y="2009"/>
                </a:lnTo>
                <a:lnTo>
                  <a:pt x="1050" y="2020"/>
                </a:lnTo>
                <a:lnTo>
                  <a:pt x="1031" y="2029"/>
                </a:lnTo>
                <a:lnTo>
                  <a:pt x="1012" y="2037"/>
                </a:lnTo>
                <a:lnTo>
                  <a:pt x="992" y="2046"/>
                </a:lnTo>
                <a:lnTo>
                  <a:pt x="974" y="2059"/>
                </a:lnTo>
                <a:lnTo>
                  <a:pt x="957" y="2075"/>
                </a:lnTo>
                <a:lnTo>
                  <a:pt x="941" y="2067"/>
                </a:lnTo>
                <a:lnTo>
                  <a:pt x="921" y="2060"/>
                </a:lnTo>
                <a:lnTo>
                  <a:pt x="902" y="2055"/>
                </a:lnTo>
                <a:lnTo>
                  <a:pt x="883" y="2050"/>
                </a:lnTo>
                <a:lnTo>
                  <a:pt x="861" y="2044"/>
                </a:lnTo>
                <a:lnTo>
                  <a:pt x="840" y="2041"/>
                </a:lnTo>
                <a:lnTo>
                  <a:pt x="821" y="2039"/>
                </a:lnTo>
                <a:lnTo>
                  <a:pt x="801" y="2037"/>
                </a:lnTo>
                <a:lnTo>
                  <a:pt x="784" y="2018"/>
                </a:lnTo>
                <a:lnTo>
                  <a:pt x="784" y="2016"/>
                </a:lnTo>
                <a:lnTo>
                  <a:pt x="784" y="2013"/>
                </a:lnTo>
                <a:lnTo>
                  <a:pt x="786" y="2009"/>
                </a:lnTo>
                <a:lnTo>
                  <a:pt x="787" y="2006"/>
                </a:lnTo>
                <a:lnTo>
                  <a:pt x="789" y="2002"/>
                </a:lnTo>
                <a:lnTo>
                  <a:pt x="791" y="1999"/>
                </a:lnTo>
                <a:lnTo>
                  <a:pt x="791" y="1995"/>
                </a:lnTo>
                <a:lnTo>
                  <a:pt x="791" y="1991"/>
                </a:lnTo>
                <a:lnTo>
                  <a:pt x="786" y="1984"/>
                </a:lnTo>
                <a:lnTo>
                  <a:pt x="778" y="1976"/>
                </a:lnTo>
                <a:lnTo>
                  <a:pt x="771" y="1968"/>
                </a:lnTo>
                <a:lnTo>
                  <a:pt x="764" y="1961"/>
                </a:lnTo>
                <a:lnTo>
                  <a:pt x="757" y="1954"/>
                </a:lnTo>
                <a:lnTo>
                  <a:pt x="748" y="1949"/>
                </a:lnTo>
                <a:lnTo>
                  <a:pt x="740" y="1945"/>
                </a:lnTo>
                <a:lnTo>
                  <a:pt x="731" y="1945"/>
                </a:lnTo>
                <a:lnTo>
                  <a:pt x="729" y="1937"/>
                </a:lnTo>
                <a:lnTo>
                  <a:pt x="727" y="1930"/>
                </a:lnTo>
                <a:lnTo>
                  <a:pt x="722" y="1921"/>
                </a:lnTo>
                <a:lnTo>
                  <a:pt x="717" y="1914"/>
                </a:lnTo>
                <a:lnTo>
                  <a:pt x="711" y="1907"/>
                </a:lnTo>
                <a:lnTo>
                  <a:pt x="704" y="1900"/>
                </a:lnTo>
                <a:lnTo>
                  <a:pt x="699" y="1894"/>
                </a:lnTo>
                <a:lnTo>
                  <a:pt x="695" y="1889"/>
                </a:lnTo>
                <a:lnTo>
                  <a:pt x="699" y="1885"/>
                </a:lnTo>
                <a:lnTo>
                  <a:pt x="703" y="1880"/>
                </a:lnTo>
                <a:lnTo>
                  <a:pt x="706" y="1875"/>
                </a:lnTo>
                <a:lnTo>
                  <a:pt x="710" y="1870"/>
                </a:lnTo>
                <a:lnTo>
                  <a:pt x="713" y="1864"/>
                </a:lnTo>
                <a:lnTo>
                  <a:pt x="715" y="1861"/>
                </a:lnTo>
                <a:lnTo>
                  <a:pt x="718" y="1855"/>
                </a:lnTo>
                <a:lnTo>
                  <a:pt x="722" y="1852"/>
                </a:lnTo>
                <a:lnTo>
                  <a:pt x="725" y="1852"/>
                </a:lnTo>
                <a:lnTo>
                  <a:pt x="729" y="1854"/>
                </a:lnTo>
                <a:lnTo>
                  <a:pt x="733" y="1854"/>
                </a:lnTo>
                <a:lnTo>
                  <a:pt x="734" y="1855"/>
                </a:lnTo>
                <a:lnTo>
                  <a:pt x="738" y="1857"/>
                </a:lnTo>
                <a:lnTo>
                  <a:pt x="741" y="1859"/>
                </a:lnTo>
                <a:lnTo>
                  <a:pt x="745" y="1861"/>
                </a:lnTo>
                <a:lnTo>
                  <a:pt x="748" y="1861"/>
                </a:lnTo>
                <a:lnTo>
                  <a:pt x="731" y="1841"/>
                </a:lnTo>
                <a:lnTo>
                  <a:pt x="713" y="1841"/>
                </a:lnTo>
                <a:lnTo>
                  <a:pt x="710" y="1845"/>
                </a:lnTo>
                <a:lnTo>
                  <a:pt x="703" y="1850"/>
                </a:lnTo>
                <a:lnTo>
                  <a:pt x="695" y="1857"/>
                </a:lnTo>
                <a:lnTo>
                  <a:pt x="687" y="1866"/>
                </a:lnTo>
                <a:lnTo>
                  <a:pt x="680" y="1877"/>
                </a:lnTo>
                <a:lnTo>
                  <a:pt x="672" y="1885"/>
                </a:lnTo>
                <a:lnTo>
                  <a:pt x="665" y="1894"/>
                </a:lnTo>
                <a:lnTo>
                  <a:pt x="662" y="1898"/>
                </a:lnTo>
                <a:lnTo>
                  <a:pt x="667" y="1905"/>
                </a:lnTo>
                <a:lnTo>
                  <a:pt x="671" y="1912"/>
                </a:lnTo>
                <a:lnTo>
                  <a:pt x="674" y="1919"/>
                </a:lnTo>
                <a:lnTo>
                  <a:pt x="678" y="1926"/>
                </a:lnTo>
                <a:lnTo>
                  <a:pt x="681" y="1933"/>
                </a:lnTo>
                <a:lnTo>
                  <a:pt x="685" y="1940"/>
                </a:lnTo>
                <a:lnTo>
                  <a:pt x="690" y="1947"/>
                </a:lnTo>
                <a:lnTo>
                  <a:pt x="695" y="1954"/>
                </a:lnTo>
                <a:lnTo>
                  <a:pt x="685" y="1963"/>
                </a:lnTo>
                <a:lnTo>
                  <a:pt x="674" y="1970"/>
                </a:lnTo>
                <a:lnTo>
                  <a:pt x="660" y="1976"/>
                </a:lnTo>
                <a:lnTo>
                  <a:pt x="646" y="1979"/>
                </a:lnTo>
                <a:lnTo>
                  <a:pt x="632" y="1981"/>
                </a:lnTo>
                <a:lnTo>
                  <a:pt x="618" y="1981"/>
                </a:lnTo>
                <a:lnTo>
                  <a:pt x="605" y="1983"/>
                </a:lnTo>
                <a:lnTo>
                  <a:pt x="591" y="1983"/>
                </a:lnTo>
                <a:lnTo>
                  <a:pt x="574" y="1963"/>
                </a:lnTo>
                <a:lnTo>
                  <a:pt x="567" y="1963"/>
                </a:lnTo>
                <a:lnTo>
                  <a:pt x="558" y="1965"/>
                </a:lnTo>
                <a:lnTo>
                  <a:pt x="547" y="1967"/>
                </a:lnTo>
                <a:lnTo>
                  <a:pt x="535" y="1968"/>
                </a:lnTo>
                <a:lnTo>
                  <a:pt x="524" y="1972"/>
                </a:lnTo>
                <a:lnTo>
                  <a:pt x="514" y="1976"/>
                </a:lnTo>
                <a:lnTo>
                  <a:pt x="503" y="1979"/>
                </a:lnTo>
                <a:lnTo>
                  <a:pt x="496" y="1983"/>
                </a:lnTo>
                <a:lnTo>
                  <a:pt x="478" y="1963"/>
                </a:lnTo>
                <a:lnTo>
                  <a:pt x="475" y="1963"/>
                </a:lnTo>
                <a:lnTo>
                  <a:pt x="469" y="1965"/>
                </a:lnTo>
                <a:lnTo>
                  <a:pt x="466" y="1967"/>
                </a:lnTo>
                <a:lnTo>
                  <a:pt x="461" y="1968"/>
                </a:lnTo>
                <a:lnTo>
                  <a:pt x="455" y="1970"/>
                </a:lnTo>
                <a:lnTo>
                  <a:pt x="452" y="1970"/>
                </a:lnTo>
                <a:lnTo>
                  <a:pt x="446" y="1972"/>
                </a:lnTo>
                <a:lnTo>
                  <a:pt x="443" y="1972"/>
                </a:lnTo>
                <a:lnTo>
                  <a:pt x="439" y="1968"/>
                </a:lnTo>
                <a:lnTo>
                  <a:pt x="436" y="1965"/>
                </a:lnTo>
                <a:lnTo>
                  <a:pt x="431" y="1960"/>
                </a:lnTo>
                <a:lnTo>
                  <a:pt x="425" y="1956"/>
                </a:lnTo>
                <a:lnTo>
                  <a:pt x="418" y="1953"/>
                </a:lnTo>
                <a:lnTo>
                  <a:pt x="413" y="1951"/>
                </a:lnTo>
                <a:lnTo>
                  <a:pt x="406" y="1951"/>
                </a:lnTo>
                <a:lnTo>
                  <a:pt x="401" y="1954"/>
                </a:lnTo>
                <a:lnTo>
                  <a:pt x="452" y="2011"/>
                </a:lnTo>
                <a:lnTo>
                  <a:pt x="441" y="2011"/>
                </a:lnTo>
                <a:lnTo>
                  <a:pt x="431" y="2011"/>
                </a:lnTo>
                <a:lnTo>
                  <a:pt x="420" y="2007"/>
                </a:lnTo>
                <a:lnTo>
                  <a:pt x="409" y="2002"/>
                </a:lnTo>
                <a:lnTo>
                  <a:pt x="397" y="1997"/>
                </a:lnTo>
                <a:lnTo>
                  <a:pt x="386" y="1991"/>
                </a:lnTo>
                <a:lnTo>
                  <a:pt x="376" y="1986"/>
                </a:lnTo>
                <a:lnTo>
                  <a:pt x="365" y="1983"/>
                </a:lnTo>
                <a:lnTo>
                  <a:pt x="355" y="1984"/>
                </a:lnTo>
                <a:lnTo>
                  <a:pt x="344" y="1986"/>
                </a:lnTo>
                <a:lnTo>
                  <a:pt x="333" y="1984"/>
                </a:lnTo>
                <a:lnTo>
                  <a:pt x="325" y="1983"/>
                </a:lnTo>
                <a:lnTo>
                  <a:pt x="316" y="1979"/>
                </a:lnTo>
                <a:lnTo>
                  <a:pt x="310" y="1976"/>
                </a:lnTo>
                <a:lnTo>
                  <a:pt x="305" y="1970"/>
                </a:lnTo>
                <a:lnTo>
                  <a:pt x="303" y="1963"/>
                </a:lnTo>
                <a:lnTo>
                  <a:pt x="298" y="1963"/>
                </a:lnTo>
                <a:lnTo>
                  <a:pt x="286" y="1965"/>
                </a:lnTo>
                <a:lnTo>
                  <a:pt x="272" y="1965"/>
                </a:lnTo>
                <a:lnTo>
                  <a:pt x="256" y="1967"/>
                </a:lnTo>
                <a:lnTo>
                  <a:pt x="238" y="1967"/>
                </a:lnTo>
                <a:lnTo>
                  <a:pt x="222" y="1967"/>
                </a:lnTo>
                <a:lnTo>
                  <a:pt x="208" y="1965"/>
                </a:lnTo>
                <a:lnTo>
                  <a:pt x="199" y="1963"/>
                </a:lnTo>
                <a:lnTo>
                  <a:pt x="199" y="1967"/>
                </a:lnTo>
                <a:lnTo>
                  <a:pt x="201" y="1972"/>
                </a:lnTo>
                <a:lnTo>
                  <a:pt x="203" y="1977"/>
                </a:lnTo>
                <a:lnTo>
                  <a:pt x="204" y="1981"/>
                </a:lnTo>
                <a:lnTo>
                  <a:pt x="206" y="1986"/>
                </a:lnTo>
                <a:lnTo>
                  <a:pt x="206" y="1991"/>
                </a:lnTo>
                <a:lnTo>
                  <a:pt x="208" y="1997"/>
                </a:lnTo>
                <a:lnTo>
                  <a:pt x="208" y="2000"/>
                </a:lnTo>
                <a:lnTo>
                  <a:pt x="197" y="2000"/>
                </a:lnTo>
                <a:lnTo>
                  <a:pt x="187" y="2000"/>
                </a:lnTo>
                <a:lnTo>
                  <a:pt x="176" y="1999"/>
                </a:lnTo>
                <a:lnTo>
                  <a:pt x="166" y="1999"/>
                </a:lnTo>
                <a:lnTo>
                  <a:pt x="155" y="1999"/>
                </a:lnTo>
                <a:lnTo>
                  <a:pt x="146" y="1997"/>
                </a:lnTo>
                <a:lnTo>
                  <a:pt x="137" y="1993"/>
                </a:lnTo>
                <a:lnTo>
                  <a:pt x="130" y="1991"/>
                </a:lnTo>
                <a:lnTo>
                  <a:pt x="123" y="1993"/>
                </a:lnTo>
                <a:lnTo>
                  <a:pt x="114" y="1997"/>
                </a:lnTo>
                <a:lnTo>
                  <a:pt x="107" y="1999"/>
                </a:lnTo>
                <a:lnTo>
                  <a:pt x="99" y="1999"/>
                </a:lnTo>
                <a:lnTo>
                  <a:pt x="91" y="1999"/>
                </a:lnTo>
                <a:lnTo>
                  <a:pt x="83" y="2000"/>
                </a:lnTo>
                <a:lnTo>
                  <a:pt x="76" y="2000"/>
                </a:lnTo>
                <a:lnTo>
                  <a:pt x="68" y="2000"/>
                </a:lnTo>
                <a:lnTo>
                  <a:pt x="68" y="2007"/>
                </a:lnTo>
                <a:lnTo>
                  <a:pt x="67" y="2013"/>
                </a:lnTo>
                <a:lnTo>
                  <a:pt x="65" y="2018"/>
                </a:lnTo>
                <a:lnTo>
                  <a:pt x="63" y="2021"/>
                </a:lnTo>
                <a:lnTo>
                  <a:pt x="61" y="2027"/>
                </a:lnTo>
                <a:lnTo>
                  <a:pt x="58" y="2030"/>
                </a:lnTo>
                <a:lnTo>
                  <a:pt x="54" y="2034"/>
                </a:lnTo>
                <a:lnTo>
                  <a:pt x="51" y="2037"/>
                </a:lnTo>
                <a:lnTo>
                  <a:pt x="44" y="2034"/>
                </a:lnTo>
                <a:lnTo>
                  <a:pt x="38" y="2032"/>
                </a:lnTo>
                <a:lnTo>
                  <a:pt x="31" y="2030"/>
                </a:lnTo>
                <a:lnTo>
                  <a:pt x="24" y="2030"/>
                </a:lnTo>
                <a:lnTo>
                  <a:pt x="19" y="2030"/>
                </a:lnTo>
                <a:lnTo>
                  <a:pt x="12" y="2032"/>
                </a:lnTo>
                <a:lnTo>
                  <a:pt x="5" y="2034"/>
                </a:lnTo>
                <a:lnTo>
                  <a:pt x="0" y="2037"/>
                </a:lnTo>
                <a:lnTo>
                  <a:pt x="5" y="2041"/>
                </a:lnTo>
                <a:lnTo>
                  <a:pt x="10" y="2041"/>
                </a:lnTo>
                <a:lnTo>
                  <a:pt x="15" y="2041"/>
                </a:lnTo>
                <a:lnTo>
                  <a:pt x="23" y="2041"/>
                </a:lnTo>
                <a:lnTo>
                  <a:pt x="28" y="2041"/>
                </a:lnTo>
                <a:lnTo>
                  <a:pt x="35" y="2039"/>
                </a:lnTo>
                <a:lnTo>
                  <a:pt x="42" y="2037"/>
                </a:lnTo>
                <a:lnTo>
                  <a:pt x="51" y="2037"/>
                </a:lnTo>
                <a:lnTo>
                  <a:pt x="63" y="2046"/>
                </a:lnTo>
                <a:lnTo>
                  <a:pt x="77" y="2053"/>
                </a:lnTo>
                <a:lnTo>
                  <a:pt x="91" y="2059"/>
                </a:lnTo>
                <a:lnTo>
                  <a:pt x="109" y="2062"/>
                </a:lnTo>
                <a:lnTo>
                  <a:pt x="125" y="2067"/>
                </a:lnTo>
                <a:lnTo>
                  <a:pt x="141" y="2073"/>
                </a:lnTo>
                <a:lnTo>
                  <a:pt x="155" y="2078"/>
                </a:lnTo>
                <a:lnTo>
                  <a:pt x="167" y="2087"/>
                </a:lnTo>
                <a:lnTo>
                  <a:pt x="174" y="2087"/>
                </a:lnTo>
                <a:lnTo>
                  <a:pt x="182" y="2089"/>
                </a:lnTo>
                <a:lnTo>
                  <a:pt x="189" y="2092"/>
                </a:lnTo>
                <a:lnTo>
                  <a:pt x="197" y="2097"/>
                </a:lnTo>
                <a:lnTo>
                  <a:pt x="204" y="2103"/>
                </a:lnTo>
                <a:lnTo>
                  <a:pt x="213" y="2108"/>
                </a:lnTo>
                <a:lnTo>
                  <a:pt x="220" y="2113"/>
                </a:lnTo>
                <a:lnTo>
                  <a:pt x="227" y="2113"/>
                </a:lnTo>
                <a:lnTo>
                  <a:pt x="234" y="2120"/>
                </a:lnTo>
                <a:lnTo>
                  <a:pt x="238" y="2122"/>
                </a:lnTo>
                <a:lnTo>
                  <a:pt x="243" y="2124"/>
                </a:lnTo>
                <a:lnTo>
                  <a:pt x="250" y="2126"/>
                </a:lnTo>
                <a:lnTo>
                  <a:pt x="256" y="2129"/>
                </a:lnTo>
                <a:lnTo>
                  <a:pt x="263" y="2133"/>
                </a:lnTo>
                <a:lnTo>
                  <a:pt x="268" y="2136"/>
                </a:lnTo>
                <a:lnTo>
                  <a:pt x="273" y="2138"/>
                </a:lnTo>
                <a:lnTo>
                  <a:pt x="277" y="2138"/>
                </a:lnTo>
                <a:lnTo>
                  <a:pt x="272" y="2142"/>
                </a:lnTo>
                <a:lnTo>
                  <a:pt x="266" y="2143"/>
                </a:lnTo>
                <a:lnTo>
                  <a:pt x="261" y="2145"/>
                </a:lnTo>
                <a:lnTo>
                  <a:pt x="256" y="2145"/>
                </a:lnTo>
                <a:lnTo>
                  <a:pt x="250" y="2143"/>
                </a:lnTo>
                <a:lnTo>
                  <a:pt x="245" y="2140"/>
                </a:lnTo>
                <a:lnTo>
                  <a:pt x="240" y="2136"/>
                </a:lnTo>
                <a:lnTo>
                  <a:pt x="234" y="2129"/>
                </a:lnTo>
                <a:lnTo>
                  <a:pt x="227" y="2129"/>
                </a:lnTo>
                <a:lnTo>
                  <a:pt x="224" y="2128"/>
                </a:lnTo>
                <a:lnTo>
                  <a:pt x="219" y="2126"/>
                </a:lnTo>
                <a:lnTo>
                  <a:pt x="215" y="2122"/>
                </a:lnTo>
                <a:lnTo>
                  <a:pt x="212" y="2120"/>
                </a:lnTo>
                <a:lnTo>
                  <a:pt x="208" y="2119"/>
                </a:lnTo>
                <a:lnTo>
                  <a:pt x="203" y="2117"/>
                </a:lnTo>
                <a:lnTo>
                  <a:pt x="197" y="2117"/>
                </a:lnTo>
                <a:lnTo>
                  <a:pt x="192" y="2113"/>
                </a:lnTo>
                <a:lnTo>
                  <a:pt x="187" y="2112"/>
                </a:lnTo>
                <a:lnTo>
                  <a:pt x="180" y="2112"/>
                </a:lnTo>
                <a:lnTo>
                  <a:pt x="173" y="2110"/>
                </a:lnTo>
                <a:lnTo>
                  <a:pt x="164" y="2110"/>
                </a:lnTo>
                <a:lnTo>
                  <a:pt x="157" y="2112"/>
                </a:lnTo>
                <a:lnTo>
                  <a:pt x="151" y="2112"/>
                </a:lnTo>
                <a:lnTo>
                  <a:pt x="148" y="2112"/>
                </a:lnTo>
                <a:lnTo>
                  <a:pt x="144" y="2110"/>
                </a:lnTo>
                <a:lnTo>
                  <a:pt x="141" y="2108"/>
                </a:lnTo>
                <a:lnTo>
                  <a:pt x="136" y="2106"/>
                </a:lnTo>
                <a:lnTo>
                  <a:pt x="132" y="2103"/>
                </a:lnTo>
                <a:lnTo>
                  <a:pt x="127" y="2099"/>
                </a:lnTo>
                <a:lnTo>
                  <a:pt x="121" y="2097"/>
                </a:lnTo>
                <a:lnTo>
                  <a:pt x="116" y="2096"/>
                </a:lnTo>
                <a:lnTo>
                  <a:pt x="109" y="2094"/>
                </a:lnTo>
                <a:lnTo>
                  <a:pt x="107" y="2108"/>
                </a:lnTo>
                <a:lnTo>
                  <a:pt x="143" y="2119"/>
                </a:lnTo>
                <a:lnTo>
                  <a:pt x="176" y="2129"/>
                </a:lnTo>
                <a:lnTo>
                  <a:pt x="208" y="2138"/>
                </a:lnTo>
                <a:lnTo>
                  <a:pt x="238" y="2145"/>
                </a:lnTo>
                <a:lnTo>
                  <a:pt x="266" y="2154"/>
                </a:lnTo>
                <a:lnTo>
                  <a:pt x="295" y="2161"/>
                </a:lnTo>
                <a:lnTo>
                  <a:pt x="321" y="2168"/>
                </a:lnTo>
                <a:lnTo>
                  <a:pt x="348" y="2175"/>
                </a:lnTo>
                <a:lnTo>
                  <a:pt x="2405" y="2177"/>
                </a:lnTo>
                <a:lnTo>
                  <a:pt x="2442" y="2166"/>
                </a:lnTo>
                <a:lnTo>
                  <a:pt x="2474" y="2158"/>
                </a:lnTo>
                <a:lnTo>
                  <a:pt x="2504" y="2149"/>
                </a:lnTo>
                <a:lnTo>
                  <a:pt x="2532" y="2142"/>
                </a:lnTo>
                <a:lnTo>
                  <a:pt x="2559" y="2135"/>
                </a:lnTo>
                <a:lnTo>
                  <a:pt x="2585" y="2126"/>
                </a:lnTo>
                <a:lnTo>
                  <a:pt x="2613" y="2119"/>
                </a:lnTo>
                <a:lnTo>
                  <a:pt x="2645" y="2108"/>
                </a:lnTo>
                <a:close/>
                <a:moveTo>
                  <a:pt x="1958" y="921"/>
                </a:moveTo>
                <a:lnTo>
                  <a:pt x="1956" y="936"/>
                </a:lnTo>
                <a:lnTo>
                  <a:pt x="1951" y="954"/>
                </a:lnTo>
                <a:lnTo>
                  <a:pt x="1944" y="972"/>
                </a:lnTo>
                <a:lnTo>
                  <a:pt x="1935" y="989"/>
                </a:lnTo>
                <a:lnTo>
                  <a:pt x="1923" y="1007"/>
                </a:lnTo>
                <a:lnTo>
                  <a:pt x="1911" y="1019"/>
                </a:lnTo>
                <a:lnTo>
                  <a:pt x="1903" y="1025"/>
                </a:lnTo>
                <a:lnTo>
                  <a:pt x="1896" y="1028"/>
                </a:lnTo>
                <a:lnTo>
                  <a:pt x="1888" y="1032"/>
                </a:lnTo>
                <a:lnTo>
                  <a:pt x="1880" y="1032"/>
                </a:lnTo>
                <a:lnTo>
                  <a:pt x="1879" y="1039"/>
                </a:lnTo>
                <a:lnTo>
                  <a:pt x="1877" y="1046"/>
                </a:lnTo>
                <a:lnTo>
                  <a:pt x="1873" y="1053"/>
                </a:lnTo>
                <a:lnTo>
                  <a:pt x="1870" y="1060"/>
                </a:lnTo>
                <a:lnTo>
                  <a:pt x="1859" y="1073"/>
                </a:lnTo>
                <a:lnTo>
                  <a:pt x="1847" y="1085"/>
                </a:lnTo>
                <a:lnTo>
                  <a:pt x="1835" y="1097"/>
                </a:lnTo>
                <a:lnTo>
                  <a:pt x="1820" y="1108"/>
                </a:lnTo>
                <a:lnTo>
                  <a:pt x="1810" y="1117"/>
                </a:lnTo>
                <a:lnTo>
                  <a:pt x="1801" y="1126"/>
                </a:lnTo>
                <a:lnTo>
                  <a:pt x="1801" y="1163"/>
                </a:lnTo>
                <a:lnTo>
                  <a:pt x="1819" y="1180"/>
                </a:lnTo>
                <a:lnTo>
                  <a:pt x="1819" y="1191"/>
                </a:lnTo>
                <a:lnTo>
                  <a:pt x="1817" y="1198"/>
                </a:lnTo>
                <a:lnTo>
                  <a:pt x="1817" y="1205"/>
                </a:lnTo>
                <a:lnTo>
                  <a:pt x="1815" y="1212"/>
                </a:lnTo>
                <a:lnTo>
                  <a:pt x="1815" y="1217"/>
                </a:lnTo>
                <a:lnTo>
                  <a:pt x="1815" y="1224"/>
                </a:lnTo>
                <a:lnTo>
                  <a:pt x="1817" y="1230"/>
                </a:lnTo>
                <a:lnTo>
                  <a:pt x="1819" y="1237"/>
                </a:lnTo>
                <a:lnTo>
                  <a:pt x="1815" y="1240"/>
                </a:lnTo>
                <a:lnTo>
                  <a:pt x="1813" y="1246"/>
                </a:lnTo>
                <a:lnTo>
                  <a:pt x="1812" y="1249"/>
                </a:lnTo>
                <a:lnTo>
                  <a:pt x="1810" y="1255"/>
                </a:lnTo>
                <a:lnTo>
                  <a:pt x="1808" y="1260"/>
                </a:lnTo>
                <a:lnTo>
                  <a:pt x="1806" y="1265"/>
                </a:lnTo>
                <a:lnTo>
                  <a:pt x="1805" y="1270"/>
                </a:lnTo>
                <a:lnTo>
                  <a:pt x="1801" y="1274"/>
                </a:lnTo>
                <a:lnTo>
                  <a:pt x="1792" y="1283"/>
                </a:lnTo>
                <a:lnTo>
                  <a:pt x="1776" y="1283"/>
                </a:lnTo>
                <a:lnTo>
                  <a:pt x="1767" y="1292"/>
                </a:lnTo>
                <a:lnTo>
                  <a:pt x="1764" y="1297"/>
                </a:lnTo>
                <a:lnTo>
                  <a:pt x="1762" y="1302"/>
                </a:lnTo>
                <a:lnTo>
                  <a:pt x="1762" y="1308"/>
                </a:lnTo>
                <a:lnTo>
                  <a:pt x="1760" y="1313"/>
                </a:lnTo>
                <a:lnTo>
                  <a:pt x="1759" y="1318"/>
                </a:lnTo>
                <a:lnTo>
                  <a:pt x="1755" y="1322"/>
                </a:lnTo>
                <a:lnTo>
                  <a:pt x="1748" y="1322"/>
                </a:lnTo>
                <a:lnTo>
                  <a:pt x="1741" y="1320"/>
                </a:lnTo>
                <a:lnTo>
                  <a:pt x="1741" y="1327"/>
                </a:lnTo>
                <a:lnTo>
                  <a:pt x="1741" y="1332"/>
                </a:lnTo>
                <a:lnTo>
                  <a:pt x="1743" y="1338"/>
                </a:lnTo>
                <a:lnTo>
                  <a:pt x="1744" y="1343"/>
                </a:lnTo>
                <a:lnTo>
                  <a:pt x="1746" y="1348"/>
                </a:lnTo>
                <a:lnTo>
                  <a:pt x="1748" y="1355"/>
                </a:lnTo>
                <a:lnTo>
                  <a:pt x="1748" y="1361"/>
                </a:lnTo>
                <a:lnTo>
                  <a:pt x="1750" y="1368"/>
                </a:lnTo>
                <a:lnTo>
                  <a:pt x="1746" y="1371"/>
                </a:lnTo>
                <a:lnTo>
                  <a:pt x="1743" y="1373"/>
                </a:lnTo>
                <a:lnTo>
                  <a:pt x="1739" y="1376"/>
                </a:lnTo>
                <a:lnTo>
                  <a:pt x="1734" y="1380"/>
                </a:lnTo>
                <a:lnTo>
                  <a:pt x="1730" y="1382"/>
                </a:lnTo>
                <a:lnTo>
                  <a:pt x="1725" y="1384"/>
                </a:lnTo>
                <a:lnTo>
                  <a:pt x="1720" y="1385"/>
                </a:lnTo>
                <a:lnTo>
                  <a:pt x="1714" y="1385"/>
                </a:lnTo>
                <a:lnTo>
                  <a:pt x="1714" y="1389"/>
                </a:lnTo>
                <a:lnTo>
                  <a:pt x="1713" y="1394"/>
                </a:lnTo>
                <a:lnTo>
                  <a:pt x="1713" y="1398"/>
                </a:lnTo>
                <a:lnTo>
                  <a:pt x="1711" y="1401"/>
                </a:lnTo>
                <a:lnTo>
                  <a:pt x="1711" y="1405"/>
                </a:lnTo>
                <a:lnTo>
                  <a:pt x="1711" y="1407"/>
                </a:lnTo>
                <a:lnTo>
                  <a:pt x="1713" y="1407"/>
                </a:lnTo>
                <a:lnTo>
                  <a:pt x="1714" y="1405"/>
                </a:lnTo>
                <a:lnTo>
                  <a:pt x="1714" y="1422"/>
                </a:lnTo>
                <a:lnTo>
                  <a:pt x="1707" y="1429"/>
                </a:lnTo>
                <a:lnTo>
                  <a:pt x="1697" y="1435"/>
                </a:lnTo>
                <a:lnTo>
                  <a:pt x="1688" y="1442"/>
                </a:lnTo>
                <a:lnTo>
                  <a:pt x="1677" y="1449"/>
                </a:lnTo>
                <a:lnTo>
                  <a:pt x="1669" y="1456"/>
                </a:lnTo>
                <a:lnTo>
                  <a:pt x="1660" y="1465"/>
                </a:lnTo>
                <a:lnTo>
                  <a:pt x="1658" y="1470"/>
                </a:lnTo>
                <a:lnTo>
                  <a:pt x="1656" y="1475"/>
                </a:lnTo>
                <a:lnTo>
                  <a:pt x="1654" y="1481"/>
                </a:lnTo>
                <a:lnTo>
                  <a:pt x="1653" y="1488"/>
                </a:lnTo>
                <a:lnTo>
                  <a:pt x="1635" y="1491"/>
                </a:lnTo>
                <a:lnTo>
                  <a:pt x="1617" y="1495"/>
                </a:lnTo>
                <a:lnTo>
                  <a:pt x="1600" y="1498"/>
                </a:lnTo>
                <a:lnTo>
                  <a:pt x="1584" y="1500"/>
                </a:lnTo>
                <a:lnTo>
                  <a:pt x="1568" y="1502"/>
                </a:lnTo>
                <a:lnTo>
                  <a:pt x="1550" y="1504"/>
                </a:lnTo>
                <a:lnTo>
                  <a:pt x="1533" y="1505"/>
                </a:lnTo>
                <a:lnTo>
                  <a:pt x="1513" y="1505"/>
                </a:lnTo>
                <a:lnTo>
                  <a:pt x="1504" y="1495"/>
                </a:lnTo>
                <a:lnTo>
                  <a:pt x="1497" y="1482"/>
                </a:lnTo>
                <a:lnTo>
                  <a:pt x="1490" y="1468"/>
                </a:lnTo>
                <a:lnTo>
                  <a:pt x="1483" y="1454"/>
                </a:lnTo>
                <a:lnTo>
                  <a:pt x="1478" y="1442"/>
                </a:lnTo>
                <a:lnTo>
                  <a:pt x="1471" y="1428"/>
                </a:lnTo>
                <a:lnTo>
                  <a:pt x="1462" y="1415"/>
                </a:lnTo>
                <a:lnTo>
                  <a:pt x="1453" y="1405"/>
                </a:lnTo>
                <a:lnTo>
                  <a:pt x="1453" y="1401"/>
                </a:lnTo>
                <a:lnTo>
                  <a:pt x="1455" y="1398"/>
                </a:lnTo>
                <a:lnTo>
                  <a:pt x="1455" y="1394"/>
                </a:lnTo>
                <a:lnTo>
                  <a:pt x="1457" y="1391"/>
                </a:lnTo>
                <a:lnTo>
                  <a:pt x="1458" y="1387"/>
                </a:lnTo>
                <a:lnTo>
                  <a:pt x="1460" y="1384"/>
                </a:lnTo>
                <a:lnTo>
                  <a:pt x="1462" y="1380"/>
                </a:lnTo>
                <a:lnTo>
                  <a:pt x="1462" y="1376"/>
                </a:lnTo>
                <a:lnTo>
                  <a:pt x="1458" y="1368"/>
                </a:lnTo>
                <a:lnTo>
                  <a:pt x="1457" y="1361"/>
                </a:lnTo>
                <a:lnTo>
                  <a:pt x="1455" y="1352"/>
                </a:lnTo>
                <a:lnTo>
                  <a:pt x="1453" y="1343"/>
                </a:lnTo>
                <a:lnTo>
                  <a:pt x="1453" y="1334"/>
                </a:lnTo>
                <a:lnTo>
                  <a:pt x="1453" y="1325"/>
                </a:lnTo>
                <a:lnTo>
                  <a:pt x="1453" y="1318"/>
                </a:lnTo>
                <a:lnTo>
                  <a:pt x="1453" y="1311"/>
                </a:lnTo>
                <a:lnTo>
                  <a:pt x="1448" y="1308"/>
                </a:lnTo>
                <a:lnTo>
                  <a:pt x="1442" y="1304"/>
                </a:lnTo>
                <a:lnTo>
                  <a:pt x="1439" y="1300"/>
                </a:lnTo>
                <a:lnTo>
                  <a:pt x="1437" y="1295"/>
                </a:lnTo>
                <a:lnTo>
                  <a:pt x="1434" y="1292"/>
                </a:lnTo>
                <a:lnTo>
                  <a:pt x="1432" y="1286"/>
                </a:lnTo>
                <a:lnTo>
                  <a:pt x="1430" y="1281"/>
                </a:lnTo>
                <a:lnTo>
                  <a:pt x="1427" y="1274"/>
                </a:lnTo>
                <a:lnTo>
                  <a:pt x="1428" y="1269"/>
                </a:lnTo>
                <a:lnTo>
                  <a:pt x="1430" y="1263"/>
                </a:lnTo>
                <a:lnTo>
                  <a:pt x="1434" y="1258"/>
                </a:lnTo>
                <a:lnTo>
                  <a:pt x="1437" y="1251"/>
                </a:lnTo>
                <a:lnTo>
                  <a:pt x="1441" y="1244"/>
                </a:lnTo>
                <a:lnTo>
                  <a:pt x="1446" y="1237"/>
                </a:lnTo>
                <a:lnTo>
                  <a:pt x="1450" y="1232"/>
                </a:lnTo>
                <a:lnTo>
                  <a:pt x="1453" y="1228"/>
                </a:lnTo>
                <a:lnTo>
                  <a:pt x="1453" y="1171"/>
                </a:lnTo>
                <a:lnTo>
                  <a:pt x="1427" y="1143"/>
                </a:lnTo>
                <a:lnTo>
                  <a:pt x="1427" y="1106"/>
                </a:lnTo>
                <a:lnTo>
                  <a:pt x="1420" y="1095"/>
                </a:lnTo>
                <a:lnTo>
                  <a:pt x="1412" y="1085"/>
                </a:lnTo>
                <a:lnTo>
                  <a:pt x="1411" y="1074"/>
                </a:lnTo>
                <a:lnTo>
                  <a:pt x="1409" y="1064"/>
                </a:lnTo>
                <a:lnTo>
                  <a:pt x="1407" y="1051"/>
                </a:lnTo>
                <a:lnTo>
                  <a:pt x="1409" y="1039"/>
                </a:lnTo>
                <a:lnTo>
                  <a:pt x="1409" y="1027"/>
                </a:lnTo>
                <a:lnTo>
                  <a:pt x="1409" y="1014"/>
                </a:lnTo>
                <a:lnTo>
                  <a:pt x="1398" y="1004"/>
                </a:lnTo>
                <a:lnTo>
                  <a:pt x="1386" y="997"/>
                </a:lnTo>
                <a:lnTo>
                  <a:pt x="1372" y="991"/>
                </a:lnTo>
                <a:lnTo>
                  <a:pt x="1356" y="989"/>
                </a:lnTo>
                <a:lnTo>
                  <a:pt x="1340" y="986"/>
                </a:lnTo>
                <a:lnTo>
                  <a:pt x="1326" y="986"/>
                </a:lnTo>
                <a:lnTo>
                  <a:pt x="1310" y="986"/>
                </a:lnTo>
                <a:lnTo>
                  <a:pt x="1296" y="986"/>
                </a:lnTo>
                <a:lnTo>
                  <a:pt x="1278" y="1004"/>
                </a:lnTo>
                <a:lnTo>
                  <a:pt x="1269" y="1004"/>
                </a:lnTo>
                <a:lnTo>
                  <a:pt x="1257" y="1002"/>
                </a:lnTo>
                <a:lnTo>
                  <a:pt x="1246" y="998"/>
                </a:lnTo>
                <a:lnTo>
                  <a:pt x="1236" y="995"/>
                </a:lnTo>
                <a:lnTo>
                  <a:pt x="1223" y="991"/>
                </a:lnTo>
                <a:lnTo>
                  <a:pt x="1213" y="988"/>
                </a:lnTo>
                <a:lnTo>
                  <a:pt x="1202" y="986"/>
                </a:lnTo>
                <a:lnTo>
                  <a:pt x="1192" y="986"/>
                </a:lnTo>
                <a:lnTo>
                  <a:pt x="1174" y="1004"/>
                </a:lnTo>
                <a:lnTo>
                  <a:pt x="1158" y="995"/>
                </a:lnTo>
                <a:lnTo>
                  <a:pt x="1142" y="984"/>
                </a:lnTo>
                <a:lnTo>
                  <a:pt x="1126" y="970"/>
                </a:lnTo>
                <a:lnTo>
                  <a:pt x="1110" y="956"/>
                </a:lnTo>
                <a:lnTo>
                  <a:pt x="1095" y="940"/>
                </a:lnTo>
                <a:lnTo>
                  <a:pt x="1080" y="924"/>
                </a:lnTo>
                <a:lnTo>
                  <a:pt x="1066" y="908"/>
                </a:lnTo>
                <a:lnTo>
                  <a:pt x="1052" y="894"/>
                </a:lnTo>
                <a:lnTo>
                  <a:pt x="1056" y="887"/>
                </a:lnTo>
                <a:lnTo>
                  <a:pt x="1057" y="882"/>
                </a:lnTo>
                <a:lnTo>
                  <a:pt x="1057" y="878"/>
                </a:lnTo>
                <a:lnTo>
                  <a:pt x="1059" y="875"/>
                </a:lnTo>
                <a:lnTo>
                  <a:pt x="1057" y="871"/>
                </a:lnTo>
                <a:lnTo>
                  <a:pt x="1057" y="868"/>
                </a:lnTo>
                <a:lnTo>
                  <a:pt x="1056" y="862"/>
                </a:lnTo>
                <a:lnTo>
                  <a:pt x="1052" y="857"/>
                </a:lnTo>
                <a:lnTo>
                  <a:pt x="1056" y="848"/>
                </a:lnTo>
                <a:lnTo>
                  <a:pt x="1057" y="841"/>
                </a:lnTo>
                <a:lnTo>
                  <a:pt x="1059" y="832"/>
                </a:lnTo>
                <a:lnTo>
                  <a:pt x="1059" y="823"/>
                </a:lnTo>
                <a:lnTo>
                  <a:pt x="1061" y="814"/>
                </a:lnTo>
                <a:lnTo>
                  <a:pt x="1061" y="806"/>
                </a:lnTo>
                <a:lnTo>
                  <a:pt x="1061" y="799"/>
                </a:lnTo>
                <a:lnTo>
                  <a:pt x="1061" y="792"/>
                </a:lnTo>
                <a:lnTo>
                  <a:pt x="1043" y="774"/>
                </a:lnTo>
                <a:lnTo>
                  <a:pt x="1201" y="604"/>
                </a:lnTo>
                <a:lnTo>
                  <a:pt x="1204" y="606"/>
                </a:lnTo>
                <a:lnTo>
                  <a:pt x="1211" y="606"/>
                </a:lnTo>
                <a:lnTo>
                  <a:pt x="1216" y="606"/>
                </a:lnTo>
                <a:lnTo>
                  <a:pt x="1223" y="608"/>
                </a:lnTo>
                <a:lnTo>
                  <a:pt x="1229" y="606"/>
                </a:lnTo>
                <a:lnTo>
                  <a:pt x="1231" y="604"/>
                </a:lnTo>
                <a:lnTo>
                  <a:pt x="1231" y="601"/>
                </a:lnTo>
                <a:lnTo>
                  <a:pt x="1227" y="595"/>
                </a:lnTo>
                <a:lnTo>
                  <a:pt x="1232" y="595"/>
                </a:lnTo>
                <a:lnTo>
                  <a:pt x="1243" y="595"/>
                </a:lnTo>
                <a:lnTo>
                  <a:pt x="1255" y="595"/>
                </a:lnTo>
                <a:lnTo>
                  <a:pt x="1271" y="594"/>
                </a:lnTo>
                <a:lnTo>
                  <a:pt x="1287" y="594"/>
                </a:lnTo>
                <a:lnTo>
                  <a:pt x="1301" y="592"/>
                </a:lnTo>
                <a:lnTo>
                  <a:pt x="1314" y="590"/>
                </a:lnTo>
                <a:lnTo>
                  <a:pt x="1322" y="587"/>
                </a:lnTo>
                <a:lnTo>
                  <a:pt x="1333" y="588"/>
                </a:lnTo>
                <a:lnTo>
                  <a:pt x="1344" y="590"/>
                </a:lnTo>
                <a:lnTo>
                  <a:pt x="1354" y="590"/>
                </a:lnTo>
                <a:lnTo>
                  <a:pt x="1365" y="590"/>
                </a:lnTo>
                <a:lnTo>
                  <a:pt x="1377" y="588"/>
                </a:lnTo>
                <a:lnTo>
                  <a:pt x="1388" y="588"/>
                </a:lnTo>
                <a:lnTo>
                  <a:pt x="1398" y="587"/>
                </a:lnTo>
                <a:lnTo>
                  <a:pt x="1409" y="587"/>
                </a:lnTo>
                <a:lnTo>
                  <a:pt x="1416" y="599"/>
                </a:lnTo>
                <a:lnTo>
                  <a:pt x="1425" y="610"/>
                </a:lnTo>
                <a:lnTo>
                  <a:pt x="1432" y="618"/>
                </a:lnTo>
                <a:lnTo>
                  <a:pt x="1441" y="627"/>
                </a:lnTo>
                <a:lnTo>
                  <a:pt x="1450" y="634"/>
                </a:lnTo>
                <a:lnTo>
                  <a:pt x="1460" y="643"/>
                </a:lnTo>
                <a:lnTo>
                  <a:pt x="1469" y="650"/>
                </a:lnTo>
                <a:lnTo>
                  <a:pt x="1480" y="661"/>
                </a:lnTo>
                <a:lnTo>
                  <a:pt x="1513" y="661"/>
                </a:lnTo>
                <a:lnTo>
                  <a:pt x="1515" y="657"/>
                </a:lnTo>
                <a:lnTo>
                  <a:pt x="1515" y="654"/>
                </a:lnTo>
                <a:lnTo>
                  <a:pt x="1517" y="650"/>
                </a:lnTo>
                <a:lnTo>
                  <a:pt x="1518" y="647"/>
                </a:lnTo>
                <a:lnTo>
                  <a:pt x="1520" y="643"/>
                </a:lnTo>
                <a:lnTo>
                  <a:pt x="1522" y="640"/>
                </a:lnTo>
                <a:lnTo>
                  <a:pt x="1522" y="636"/>
                </a:lnTo>
                <a:lnTo>
                  <a:pt x="1522" y="632"/>
                </a:lnTo>
                <a:lnTo>
                  <a:pt x="1538" y="634"/>
                </a:lnTo>
                <a:lnTo>
                  <a:pt x="1554" y="638"/>
                </a:lnTo>
                <a:lnTo>
                  <a:pt x="1570" y="641"/>
                </a:lnTo>
                <a:lnTo>
                  <a:pt x="1586" y="645"/>
                </a:lnTo>
                <a:lnTo>
                  <a:pt x="1601" y="650"/>
                </a:lnTo>
                <a:lnTo>
                  <a:pt x="1617" y="652"/>
                </a:lnTo>
                <a:lnTo>
                  <a:pt x="1635" y="654"/>
                </a:lnTo>
                <a:lnTo>
                  <a:pt x="1653" y="652"/>
                </a:lnTo>
                <a:lnTo>
                  <a:pt x="1658" y="652"/>
                </a:lnTo>
                <a:lnTo>
                  <a:pt x="1661" y="654"/>
                </a:lnTo>
                <a:lnTo>
                  <a:pt x="1665" y="655"/>
                </a:lnTo>
                <a:lnTo>
                  <a:pt x="1670" y="655"/>
                </a:lnTo>
                <a:lnTo>
                  <a:pt x="1674" y="657"/>
                </a:lnTo>
                <a:lnTo>
                  <a:pt x="1676" y="659"/>
                </a:lnTo>
                <a:lnTo>
                  <a:pt x="1679" y="661"/>
                </a:lnTo>
                <a:lnTo>
                  <a:pt x="1688" y="670"/>
                </a:lnTo>
                <a:lnTo>
                  <a:pt x="1732" y="754"/>
                </a:lnTo>
                <a:lnTo>
                  <a:pt x="1750" y="754"/>
                </a:lnTo>
                <a:lnTo>
                  <a:pt x="1752" y="760"/>
                </a:lnTo>
                <a:lnTo>
                  <a:pt x="1753" y="767"/>
                </a:lnTo>
                <a:lnTo>
                  <a:pt x="1755" y="776"/>
                </a:lnTo>
                <a:lnTo>
                  <a:pt x="1757" y="786"/>
                </a:lnTo>
                <a:lnTo>
                  <a:pt x="1757" y="797"/>
                </a:lnTo>
                <a:lnTo>
                  <a:pt x="1757" y="806"/>
                </a:lnTo>
                <a:lnTo>
                  <a:pt x="1759" y="814"/>
                </a:lnTo>
                <a:lnTo>
                  <a:pt x="1759" y="820"/>
                </a:lnTo>
                <a:lnTo>
                  <a:pt x="1767" y="830"/>
                </a:lnTo>
                <a:lnTo>
                  <a:pt x="1782" y="846"/>
                </a:lnTo>
                <a:lnTo>
                  <a:pt x="1799" y="864"/>
                </a:lnTo>
                <a:lnTo>
                  <a:pt x="1819" y="885"/>
                </a:lnTo>
                <a:lnTo>
                  <a:pt x="1838" y="903"/>
                </a:lnTo>
                <a:lnTo>
                  <a:pt x="1856" y="919"/>
                </a:lnTo>
                <a:lnTo>
                  <a:pt x="1863" y="924"/>
                </a:lnTo>
                <a:lnTo>
                  <a:pt x="1870" y="929"/>
                </a:lnTo>
                <a:lnTo>
                  <a:pt x="1875" y="931"/>
                </a:lnTo>
                <a:lnTo>
                  <a:pt x="1880" y="929"/>
                </a:lnTo>
                <a:lnTo>
                  <a:pt x="1882" y="931"/>
                </a:lnTo>
                <a:lnTo>
                  <a:pt x="1888" y="931"/>
                </a:lnTo>
                <a:lnTo>
                  <a:pt x="1895" y="933"/>
                </a:lnTo>
                <a:lnTo>
                  <a:pt x="1903" y="935"/>
                </a:lnTo>
                <a:lnTo>
                  <a:pt x="1914" y="936"/>
                </a:lnTo>
                <a:lnTo>
                  <a:pt x="1925" y="938"/>
                </a:lnTo>
                <a:lnTo>
                  <a:pt x="1933" y="938"/>
                </a:lnTo>
                <a:lnTo>
                  <a:pt x="1941" y="938"/>
                </a:lnTo>
                <a:lnTo>
                  <a:pt x="1958" y="921"/>
                </a:lnTo>
                <a:lnTo>
                  <a:pt x="1960" y="924"/>
                </a:lnTo>
                <a:lnTo>
                  <a:pt x="1962" y="928"/>
                </a:lnTo>
                <a:lnTo>
                  <a:pt x="1963" y="929"/>
                </a:lnTo>
                <a:lnTo>
                  <a:pt x="1963" y="931"/>
                </a:lnTo>
                <a:lnTo>
                  <a:pt x="1962" y="929"/>
                </a:lnTo>
                <a:lnTo>
                  <a:pt x="1960" y="926"/>
                </a:lnTo>
                <a:lnTo>
                  <a:pt x="1958" y="921"/>
                </a:lnTo>
                <a:close/>
                <a:moveTo>
                  <a:pt x="1888" y="1368"/>
                </a:moveTo>
                <a:lnTo>
                  <a:pt x="1845" y="1368"/>
                </a:lnTo>
                <a:lnTo>
                  <a:pt x="1828" y="1348"/>
                </a:lnTo>
                <a:lnTo>
                  <a:pt x="1845" y="1331"/>
                </a:lnTo>
                <a:lnTo>
                  <a:pt x="1840" y="1327"/>
                </a:lnTo>
                <a:lnTo>
                  <a:pt x="1836" y="1323"/>
                </a:lnTo>
                <a:lnTo>
                  <a:pt x="1835" y="1320"/>
                </a:lnTo>
                <a:lnTo>
                  <a:pt x="1836" y="1315"/>
                </a:lnTo>
                <a:lnTo>
                  <a:pt x="1838" y="1311"/>
                </a:lnTo>
                <a:lnTo>
                  <a:pt x="1842" y="1306"/>
                </a:lnTo>
                <a:lnTo>
                  <a:pt x="1847" y="1300"/>
                </a:lnTo>
                <a:lnTo>
                  <a:pt x="1854" y="1293"/>
                </a:lnTo>
                <a:lnTo>
                  <a:pt x="1852" y="1290"/>
                </a:lnTo>
                <a:lnTo>
                  <a:pt x="1852" y="1286"/>
                </a:lnTo>
                <a:lnTo>
                  <a:pt x="1850" y="1283"/>
                </a:lnTo>
                <a:lnTo>
                  <a:pt x="1849" y="1279"/>
                </a:lnTo>
                <a:lnTo>
                  <a:pt x="1847" y="1276"/>
                </a:lnTo>
                <a:lnTo>
                  <a:pt x="1845" y="1272"/>
                </a:lnTo>
                <a:lnTo>
                  <a:pt x="1845" y="1269"/>
                </a:lnTo>
                <a:lnTo>
                  <a:pt x="1845" y="1265"/>
                </a:lnTo>
                <a:lnTo>
                  <a:pt x="1863" y="1246"/>
                </a:lnTo>
                <a:lnTo>
                  <a:pt x="1896" y="1246"/>
                </a:lnTo>
                <a:lnTo>
                  <a:pt x="1902" y="1239"/>
                </a:lnTo>
                <a:lnTo>
                  <a:pt x="1907" y="1232"/>
                </a:lnTo>
                <a:lnTo>
                  <a:pt x="1911" y="1226"/>
                </a:lnTo>
                <a:lnTo>
                  <a:pt x="1914" y="1219"/>
                </a:lnTo>
                <a:lnTo>
                  <a:pt x="1918" y="1212"/>
                </a:lnTo>
                <a:lnTo>
                  <a:pt x="1921" y="1205"/>
                </a:lnTo>
                <a:lnTo>
                  <a:pt x="1925" y="1198"/>
                </a:lnTo>
                <a:lnTo>
                  <a:pt x="1932" y="1191"/>
                </a:lnTo>
                <a:lnTo>
                  <a:pt x="1932" y="1198"/>
                </a:lnTo>
                <a:lnTo>
                  <a:pt x="1933" y="1207"/>
                </a:lnTo>
                <a:lnTo>
                  <a:pt x="1937" y="1214"/>
                </a:lnTo>
                <a:lnTo>
                  <a:pt x="1941" y="1223"/>
                </a:lnTo>
                <a:lnTo>
                  <a:pt x="1942" y="1230"/>
                </a:lnTo>
                <a:lnTo>
                  <a:pt x="1946" y="1237"/>
                </a:lnTo>
                <a:lnTo>
                  <a:pt x="1948" y="1242"/>
                </a:lnTo>
                <a:lnTo>
                  <a:pt x="1948" y="1246"/>
                </a:lnTo>
                <a:lnTo>
                  <a:pt x="1944" y="1247"/>
                </a:lnTo>
                <a:lnTo>
                  <a:pt x="1942" y="1249"/>
                </a:lnTo>
                <a:lnTo>
                  <a:pt x="1937" y="1255"/>
                </a:lnTo>
                <a:lnTo>
                  <a:pt x="1933" y="1260"/>
                </a:lnTo>
                <a:lnTo>
                  <a:pt x="1926" y="1274"/>
                </a:lnTo>
                <a:lnTo>
                  <a:pt x="1919" y="1292"/>
                </a:lnTo>
                <a:lnTo>
                  <a:pt x="1912" y="1311"/>
                </a:lnTo>
                <a:lnTo>
                  <a:pt x="1905" y="1329"/>
                </a:lnTo>
                <a:lnTo>
                  <a:pt x="1900" y="1345"/>
                </a:lnTo>
                <a:lnTo>
                  <a:pt x="1896" y="1359"/>
                </a:lnTo>
                <a:lnTo>
                  <a:pt x="1893" y="1359"/>
                </a:lnTo>
                <a:lnTo>
                  <a:pt x="1889" y="1359"/>
                </a:lnTo>
                <a:lnTo>
                  <a:pt x="1888" y="1359"/>
                </a:lnTo>
                <a:lnTo>
                  <a:pt x="1886" y="1359"/>
                </a:lnTo>
                <a:lnTo>
                  <a:pt x="1884" y="1361"/>
                </a:lnTo>
                <a:lnTo>
                  <a:pt x="1884" y="1362"/>
                </a:lnTo>
                <a:lnTo>
                  <a:pt x="1886" y="1364"/>
                </a:lnTo>
                <a:lnTo>
                  <a:pt x="1888" y="1368"/>
                </a:lnTo>
                <a:close/>
                <a:moveTo>
                  <a:pt x="2855" y="373"/>
                </a:moveTo>
                <a:lnTo>
                  <a:pt x="2855" y="385"/>
                </a:lnTo>
                <a:lnTo>
                  <a:pt x="2857" y="394"/>
                </a:lnTo>
                <a:lnTo>
                  <a:pt x="2861" y="403"/>
                </a:lnTo>
                <a:lnTo>
                  <a:pt x="2862" y="410"/>
                </a:lnTo>
                <a:lnTo>
                  <a:pt x="2866" y="417"/>
                </a:lnTo>
                <a:lnTo>
                  <a:pt x="2869" y="424"/>
                </a:lnTo>
                <a:lnTo>
                  <a:pt x="2871" y="433"/>
                </a:lnTo>
                <a:lnTo>
                  <a:pt x="2871" y="445"/>
                </a:lnTo>
                <a:lnTo>
                  <a:pt x="2875" y="447"/>
                </a:lnTo>
                <a:lnTo>
                  <a:pt x="2878" y="447"/>
                </a:lnTo>
                <a:lnTo>
                  <a:pt x="2882" y="449"/>
                </a:lnTo>
                <a:lnTo>
                  <a:pt x="2885" y="450"/>
                </a:lnTo>
                <a:lnTo>
                  <a:pt x="2887" y="452"/>
                </a:lnTo>
                <a:lnTo>
                  <a:pt x="2891" y="454"/>
                </a:lnTo>
                <a:lnTo>
                  <a:pt x="2894" y="456"/>
                </a:lnTo>
                <a:lnTo>
                  <a:pt x="2898" y="456"/>
                </a:lnTo>
                <a:lnTo>
                  <a:pt x="2900" y="463"/>
                </a:lnTo>
                <a:lnTo>
                  <a:pt x="2901" y="470"/>
                </a:lnTo>
                <a:lnTo>
                  <a:pt x="2905" y="475"/>
                </a:lnTo>
                <a:lnTo>
                  <a:pt x="2908" y="481"/>
                </a:lnTo>
                <a:lnTo>
                  <a:pt x="2914" y="486"/>
                </a:lnTo>
                <a:lnTo>
                  <a:pt x="2919" y="489"/>
                </a:lnTo>
                <a:lnTo>
                  <a:pt x="2926" y="493"/>
                </a:lnTo>
                <a:lnTo>
                  <a:pt x="2933" y="493"/>
                </a:lnTo>
                <a:lnTo>
                  <a:pt x="2926" y="486"/>
                </a:lnTo>
                <a:lnTo>
                  <a:pt x="2921" y="479"/>
                </a:lnTo>
                <a:lnTo>
                  <a:pt x="2917" y="472"/>
                </a:lnTo>
                <a:lnTo>
                  <a:pt x="2914" y="465"/>
                </a:lnTo>
                <a:lnTo>
                  <a:pt x="2912" y="458"/>
                </a:lnTo>
                <a:lnTo>
                  <a:pt x="2912" y="450"/>
                </a:lnTo>
                <a:lnTo>
                  <a:pt x="2912" y="443"/>
                </a:lnTo>
                <a:lnTo>
                  <a:pt x="2915" y="436"/>
                </a:lnTo>
                <a:lnTo>
                  <a:pt x="2905" y="433"/>
                </a:lnTo>
                <a:lnTo>
                  <a:pt x="2896" y="427"/>
                </a:lnTo>
                <a:lnTo>
                  <a:pt x="2887" y="420"/>
                </a:lnTo>
                <a:lnTo>
                  <a:pt x="2878" y="412"/>
                </a:lnTo>
                <a:lnTo>
                  <a:pt x="2869" y="403"/>
                </a:lnTo>
                <a:lnTo>
                  <a:pt x="2864" y="392"/>
                </a:lnTo>
                <a:lnTo>
                  <a:pt x="2859" y="382"/>
                </a:lnTo>
                <a:lnTo>
                  <a:pt x="2855" y="373"/>
                </a:lnTo>
                <a:close/>
                <a:moveTo>
                  <a:pt x="2960" y="521"/>
                </a:moveTo>
                <a:lnTo>
                  <a:pt x="2963" y="519"/>
                </a:lnTo>
                <a:lnTo>
                  <a:pt x="2967" y="519"/>
                </a:lnTo>
                <a:lnTo>
                  <a:pt x="2972" y="518"/>
                </a:lnTo>
                <a:lnTo>
                  <a:pt x="2975" y="516"/>
                </a:lnTo>
                <a:lnTo>
                  <a:pt x="2981" y="514"/>
                </a:lnTo>
                <a:lnTo>
                  <a:pt x="2986" y="512"/>
                </a:lnTo>
                <a:lnTo>
                  <a:pt x="2990" y="512"/>
                </a:lnTo>
                <a:lnTo>
                  <a:pt x="2993" y="511"/>
                </a:lnTo>
                <a:lnTo>
                  <a:pt x="2990" y="511"/>
                </a:lnTo>
                <a:lnTo>
                  <a:pt x="2984" y="509"/>
                </a:lnTo>
                <a:lnTo>
                  <a:pt x="2979" y="505"/>
                </a:lnTo>
                <a:lnTo>
                  <a:pt x="2972" y="502"/>
                </a:lnTo>
                <a:lnTo>
                  <a:pt x="2965" y="496"/>
                </a:lnTo>
                <a:lnTo>
                  <a:pt x="2960" y="491"/>
                </a:lnTo>
                <a:lnTo>
                  <a:pt x="2954" y="488"/>
                </a:lnTo>
                <a:lnTo>
                  <a:pt x="2951" y="484"/>
                </a:lnTo>
                <a:lnTo>
                  <a:pt x="2933" y="502"/>
                </a:lnTo>
                <a:lnTo>
                  <a:pt x="2933" y="507"/>
                </a:lnTo>
                <a:lnTo>
                  <a:pt x="2935" y="512"/>
                </a:lnTo>
                <a:lnTo>
                  <a:pt x="2937" y="518"/>
                </a:lnTo>
                <a:lnTo>
                  <a:pt x="2938" y="525"/>
                </a:lnTo>
                <a:lnTo>
                  <a:pt x="2940" y="532"/>
                </a:lnTo>
                <a:lnTo>
                  <a:pt x="2940" y="539"/>
                </a:lnTo>
                <a:lnTo>
                  <a:pt x="2942" y="544"/>
                </a:lnTo>
                <a:lnTo>
                  <a:pt x="2942" y="548"/>
                </a:lnTo>
                <a:lnTo>
                  <a:pt x="2960" y="548"/>
                </a:lnTo>
                <a:lnTo>
                  <a:pt x="2960" y="604"/>
                </a:lnTo>
                <a:lnTo>
                  <a:pt x="2956" y="604"/>
                </a:lnTo>
                <a:lnTo>
                  <a:pt x="2951" y="606"/>
                </a:lnTo>
                <a:lnTo>
                  <a:pt x="2947" y="606"/>
                </a:lnTo>
                <a:lnTo>
                  <a:pt x="2944" y="608"/>
                </a:lnTo>
                <a:lnTo>
                  <a:pt x="2940" y="610"/>
                </a:lnTo>
                <a:lnTo>
                  <a:pt x="2937" y="611"/>
                </a:lnTo>
                <a:lnTo>
                  <a:pt x="2935" y="613"/>
                </a:lnTo>
                <a:lnTo>
                  <a:pt x="2933" y="613"/>
                </a:lnTo>
                <a:lnTo>
                  <a:pt x="2933" y="631"/>
                </a:lnTo>
                <a:lnTo>
                  <a:pt x="2930" y="632"/>
                </a:lnTo>
                <a:lnTo>
                  <a:pt x="2926" y="632"/>
                </a:lnTo>
                <a:lnTo>
                  <a:pt x="2921" y="634"/>
                </a:lnTo>
                <a:lnTo>
                  <a:pt x="2915" y="638"/>
                </a:lnTo>
                <a:lnTo>
                  <a:pt x="2912" y="640"/>
                </a:lnTo>
                <a:lnTo>
                  <a:pt x="2907" y="643"/>
                </a:lnTo>
                <a:lnTo>
                  <a:pt x="2903" y="647"/>
                </a:lnTo>
                <a:lnTo>
                  <a:pt x="2900" y="650"/>
                </a:lnTo>
                <a:lnTo>
                  <a:pt x="2926" y="678"/>
                </a:lnTo>
                <a:lnTo>
                  <a:pt x="2926" y="650"/>
                </a:lnTo>
                <a:lnTo>
                  <a:pt x="2933" y="647"/>
                </a:lnTo>
                <a:lnTo>
                  <a:pt x="2942" y="643"/>
                </a:lnTo>
                <a:lnTo>
                  <a:pt x="2952" y="640"/>
                </a:lnTo>
                <a:lnTo>
                  <a:pt x="2965" y="638"/>
                </a:lnTo>
                <a:lnTo>
                  <a:pt x="2977" y="634"/>
                </a:lnTo>
                <a:lnTo>
                  <a:pt x="2990" y="632"/>
                </a:lnTo>
                <a:lnTo>
                  <a:pt x="3000" y="632"/>
                </a:lnTo>
                <a:lnTo>
                  <a:pt x="3011" y="631"/>
                </a:lnTo>
                <a:lnTo>
                  <a:pt x="3011" y="625"/>
                </a:lnTo>
                <a:lnTo>
                  <a:pt x="3009" y="618"/>
                </a:lnTo>
                <a:lnTo>
                  <a:pt x="3005" y="611"/>
                </a:lnTo>
                <a:lnTo>
                  <a:pt x="3002" y="604"/>
                </a:lnTo>
                <a:lnTo>
                  <a:pt x="2997" y="599"/>
                </a:lnTo>
                <a:lnTo>
                  <a:pt x="2993" y="594"/>
                </a:lnTo>
                <a:lnTo>
                  <a:pt x="2988" y="588"/>
                </a:lnTo>
                <a:lnTo>
                  <a:pt x="2984" y="585"/>
                </a:lnTo>
                <a:lnTo>
                  <a:pt x="3002" y="567"/>
                </a:lnTo>
                <a:lnTo>
                  <a:pt x="2960" y="521"/>
                </a:lnTo>
                <a:close/>
                <a:moveTo>
                  <a:pt x="1278" y="325"/>
                </a:moveTo>
                <a:lnTo>
                  <a:pt x="1275" y="327"/>
                </a:lnTo>
                <a:lnTo>
                  <a:pt x="1271" y="327"/>
                </a:lnTo>
                <a:lnTo>
                  <a:pt x="1266" y="329"/>
                </a:lnTo>
                <a:lnTo>
                  <a:pt x="1261" y="330"/>
                </a:lnTo>
                <a:lnTo>
                  <a:pt x="1257" y="332"/>
                </a:lnTo>
                <a:lnTo>
                  <a:pt x="1252" y="334"/>
                </a:lnTo>
                <a:lnTo>
                  <a:pt x="1248" y="334"/>
                </a:lnTo>
                <a:lnTo>
                  <a:pt x="1245" y="334"/>
                </a:lnTo>
                <a:lnTo>
                  <a:pt x="1245" y="341"/>
                </a:lnTo>
                <a:lnTo>
                  <a:pt x="1246" y="348"/>
                </a:lnTo>
                <a:lnTo>
                  <a:pt x="1250" y="355"/>
                </a:lnTo>
                <a:lnTo>
                  <a:pt x="1254" y="362"/>
                </a:lnTo>
                <a:lnTo>
                  <a:pt x="1259" y="367"/>
                </a:lnTo>
                <a:lnTo>
                  <a:pt x="1262" y="373"/>
                </a:lnTo>
                <a:lnTo>
                  <a:pt x="1266" y="376"/>
                </a:lnTo>
                <a:lnTo>
                  <a:pt x="1269" y="380"/>
                </a:lnTo>
                <a:lnTo>
                  <a:pt x="1245" y="410"/>
                </a:lnTo>
                <a:lnTo>
                  <a:pt x="1246" y="415"/>
                </a:lnTo>
                <a:lnTo>
                  <a:pt x="1248" y="419"/>
                </a:lnTo>
                <a:lnTo>
                  <a:pt x="1248" y="420"/>
                </a:lnTo>
                <a:lnTo>
                  <a:pt x="1248" y="422"/>
                </a:lnTo>
                <a:lnTo>
                  <a:pt x="1248" y="424"/>
                </a:lnTo>
                <a:lnTo>
                  <a:pt x="1248" y="427"/>
                </a:lnTo>
                <a:lnTo>
                  <a:pt x="1250" y="431"/>
                </a:lnTo>
                <a:lnTo>
                  <a:pt x="1254" y="436"/>
                </a:lnTo>
                <a:lnTo>
                  <a:pt x="1261" y="429"/>
                </a:lnTo>
                <a:lnTo>
                  <a:pt x="1268" y="424"/>
                </a:lnTo>
                <a:lnTo>
                  <a:pt x="1278" y="419"/>
                </a:lnTo>
                <a:lnTo>
                  <a:pt x="1289" y="415"/>
                </a:lnTo>
                <a:lnTo>
                  <a:pt x="1299" y="410"/>
                </a:lnTo>
                <a:lnTo>
                  <a:pt x="1310" y="406"/>
                </a:lnTo>
                <a:lnTo>
                  <a:pt x="1321" y="403"/>
                </a:lnTo>
                <a:lnTo>
                  <a:pt x="1331" y="399"/>
                </a:lnTo>
                <a:lnTo>
                  <a:pt x="1324" y="396"/>
                </a:lnTo>
                <a:lnTo>
                  <a:pt x="1317" y="392"/>
                </a:lnTo>
                <a:lnTo>
                  <a:pt x="1310" y="389"/>
                </a:lnTo>
                <a:lnTo>
                  <a:pt x="1305" y="385"/>
                </a:lnTo>
                <a:lnTo>
                  <a:pt x="1298" y="380"/>
                </a:lnTo>
                <a:lnTo>
                  <a:pt x="1291" y="374"/>
                </a:lnTo>
                <a:lnTo>
                  <a:pt x="1285" y="369"/>
                </a:lnTo>
                <a:lnTo>
                  <a:pt x="1278" y="362"/>
                </a:lnTo>
                <a:lnTo>
                  <a:pt x="1278" y="353"/>
                </a:lnTo>
                <a:lnTo>
                  <a:pt x="1280" y="346"/>
                </a:lnTo>
                <a:lnTo>
                  <a:pt x="1280" y="341"/>
                </a:lnTo>
                <a:lnTo>
                  <a:pt x="1282" y="337"/>
                </a:lnTo>
                <a:lnTo>
                  <a:pt x="1282" y="334"/>
                </a:lnTo>
                <a:lnTo>
                  <a:pt x="1282" y="330"/>
                </a:lnTo>
                <a:lnTo>
                  <a:pt x="1280" y="329"/>
                </a:lnTo>
                <a:lnTo>
                  <a:pt x="1278" y="325"/>
                </a:lnTo>
                <a:close/>
                <a:moveTo>
                  <a:pt x="1227" y="362"/>
                </a:moveTo>
                <a:lnTo>
                  <a:pt x="1225" y="366"/>
                </a:lnTo>
                <a:lnTo>
                  <a:pt x="1225" y="371"/>
                </a:lnTo>
                <a:lnTo>
                  <a:pt x="1223" y="376"/>
                </a:lnTo>
                <a:lnTo>
                  <a:pt x="1222" y="380"/>
                </a:lnTo>
                <a:lnTo>
                  <a:pt x="1222" y="385"/>
                </a:lnTo>
                <a:lnTo>
                  <a:pt x="1220" y="390"/>
                </a:lnTo>
                <a:lnTo>
                  <a:pt x="1218" y="396"/>
                </a:lnTo>
                <a:lnTo>
                  <a:pt x="1218" y="399"/>
                </a:lnTo>
                <a:lnTo>
                  <a:pt x="1213" y="399"/>
                </a:lnTo>
                <a:lnTo>
                  <a:pt x="1206" y="401"/>
                </a:lnTo>
                <a:lnTo>
                  <a:pt x="1202" y="403"/>
                </a:lnTo>
                <a:lnTo>
                  <a:pt x="1197" y="405"/>
                </a:lnTo>
                <a:lnTo>
                  <a:pt x="1193" y="408"/>
                </a:lnTo>
                <a:lnTo>
                  <a:pt x="1190" y="412"/>
                </a:lnTo>
                <a:lnTo>
                  <a:pt x="1186" y="415"/>
                </a:lnTo>
                <a:lnTo>
                  <a:pt x="1183" y="417"/>
                </a:lnTo>
                <a:lnTo>
                  <a:pt x="1183" y="412"/>
                </a:lnTo>
                <a:lnTo>
                  <a:pt x="1185" y="406"/>
                </a:lnTo>
                <a:lnTo>
                  <a:pt x="1185" y="403"/>
                </a:lnTo>
                <a:lnTo>
                  <a:pt x="1186" y="399"/>
                </a:lnTo>
                <a:lnTo>
                  <a:pt x="1186" y="396"/>
                </a:lnTo>
                <a:lnTo>
                  <a:pt x="1186" y="392"/>
                </a:lnTo>
                <a:lnTo>
                  <a:pt x="1186" y="387"/>
                </a:lnTo>
                <a:lnTo>
                  <a:pt x="1183" y="380"/>
                </a:lnTo>
                <a:lnTo>
                  <a:pt x="1186" y="380"/>
                </a:lnTo>
                <a:lnTo>
                  <a:pt x="1192" y="378"/>
                </a:lnTo>
                <a:lnTo>
                  <a:pt x="1197" y="374"/>
                </a:lnTo>
                <a:lnTo>
                  <a:pt x="1202" y="371"/>
                </a:lnTo>
                <a:lnTo>
                  <a:pt x="1208" y="369"/>
                </a:lnTo>
                <a:lnTo>
                  <a:pt x="1213" y="366"/>
                </a:lnTo>
                <a:lnTo>
                  <a:pt x="1220" y="364"/>
                </a:lnTo>
                <a:lnTo>
                  <a:pt x="1227" y="362"/>
                </a:lnTo>
                <a:close/>
                <a:moveTo>
                  <a:pt x="2567" y="986"/>
                </a:moveTo>
                <a:lnTo>
                  <a:pt x="2576" y="989"/>
                </a:lnTo>
                <a:lnTo>
                  <a:pt x="2582" y="993"/>
                </a:lnTo>
                <a:lnTo>
                  <a:pt x="2587" y="997"/>
                </a:lnTo>
                <a:lnTo>
                  <a:pt x="2592" y="1000"/>
                </a:lnTo>
                <a:lnTo>
                  <a:pt x="2596" y="1005"/>
                </a:lnTo>
                <a:lnTo>
                  <a:pt x="2599" y="1011"/>
                </a:lnTo>
                <a:lnTo>
                  <a:pt x="2605" y="1016"/>
                </a:lnTo>
                <a:lnTo>
                  <a:pt x="2610" y="1023"/>
                </a:lnTo>
                <a:lnTo>
                  <a:pt x="2620" y="1023"/>
                </a:lnTo>
                <a:lnTo>
                  <a:pt x="2629" y="1027"/>
                </a:lnTo>
                <a:lnTo>
                  <a:pt x="2636" y="1030"/>
                </a:lnTo>
                <a:lnTo>
                  <a:pt x="2643" y="1035"/>
                </a:lnTo>
                <a:lnTo>
                  <a:pt x="2658" y="1048"/>
                </a:lnTo>
                <a:lnTo>
                  <a:pt x="2668" y="1064"/>
                </a:lnTo>
                <a:lnTo>
                  <a:pt x="2679" y="1081"/>
                </a:lnTo>
                <a:lnTo>
                  <a:pt x="2688" y="1097"/>
                </a:lnTo>
                <a:lnTo>
                  <a:pt x="2696" y="1113"/>
                </a:lnTo>
                <a:lnTo>
                  <a:pt x="2705" y="1126"/>
                </a:lnTo>
                <a:lnTo>
                  <a:pt x="2702" y="1126"/>
                </a:lnTo>
                <a:lnTo>
                  <a:pt x="2698" y="1127"/>
                </a:lnTo>
                <a:lnTo>
                  <a:pt x="2693" y="1127"/>
                </a:lnTo>
                <a:lnTo>
                  <a:pt x="2689" y="1129"/>
                </a:lnTo>
                <a:lnTo>
                  <a:pt x="2684" y="1131"/>
                </a:lnTo>
                <a:lnTo>
                  <a:pt x="2679" y="1133"/>
                </a:lnTo>
                <a:lnTo>
                  <a:pt x="2675" y="1134"/>
                </a:lnTo>
                <a:lnTo>
                  <a:pt x="2670" y="1134"/>
                </a:lnTo>
                <a:lnTo>
                  <a:pt x="2658" y="1120"/>
                </a:lnTo>
                <a:lnTo>
                  <a:pt x="2643" y="1103"/>
                </a:lnTo>
                <a:lnTo>
                  <a:pt x="2629" y="1083"/>
                </a:lnTo>
                <a:lnTo>
                  <a:pt x="2615" y="1064"/>
                </a:lnTo>
                <a:lnTo>
                  <a:pt x="2603" y="1044"/>
                </a:lnTo>
                <a:lnTo>
                  <a:pt x="2589" y="1023"/>
                </a:lnTo>
                <a:lnTo>
                  <a:pt x="2578" y="1004"/>
                </a:lnTo>
                <a:lnTo>
                  <a:pt x="2567" y="986"/>
                </a:lnTo>
                <a:close/>
                <a:moveTo>
                  <a:pt x="2698" y="1143"/>
                </a:moveTo>
                <a:lnTo>
                  <a:pt x="2714" y="1140"/>
                </a:lnTo>
                <a:lnTo>
                  <a:pt x="2730" y="1138"/>
                </a:lnTo>
                <a:lnTo>
                  <a:pt x="2744" y="1138"/>
                </a:lnTo>
                <a:lnTo>
                  <a:pt x="2758" y="1141"/>
                </a:lnTo>
                <a:lnTo>
                  <a:pt x="2774" y="1145"/>
                </a:lnTo>
                <a:lnTo>
                  <a:pt x="2788" y="1148"/>
                </a:lnTo>
                <a:lnTo>
                  <a:pt x="2804" y="1152"/>
                </a:lnTo>
                <a:lnTo>
                  <a:pt x="2820" y="1152"/>
                </a:lnTo>
                <a:lnTo>
                  <a:pt x="2808" y="1156"/>
                </a:lnTo>
                <a:lnTo>
                  <a:pt x="2794" y="1156"/>
                </a:lnTo>
                <a:lnTo>
                  <a:pt x="2778" y="1156"/>
                </a:lnTo>
                <a:lnTo>
                  <a:pt x="2762" y="1156"/>
                </a:lnTo>
                <a:lnTo>
                  <a:pt x="2744" y="1152"/>
                </a:lnTo>
                <a:lnTo>
                  <a:pt x="2728" y="1150"/>
                </a:lnTo>
                <a:lnTo>
                  <a:pt x="2712" y="1147"/>
                </a:lnTo>
                <a:lnTo>
                  <a:pt x="2698" y="1143"/>
                </a:lnTo>
                <a:close/>
                <a:moveTo>
                  <a:pt x="2855" y="1097"/>
                </a:moveTo>
                <a:lnTo>
                  <a:pt x="2850" y="1097"/>
                </a:lnTo>
                <a:lnTo>
                  <a:pt x="2847" y="1099"/>
                </a:lnTo>
                <a:lnTo>
                  <a:pt x="2841" y="1101"/>
                </a:lnTo>
                <a:lnTo>
                  <a:pt x="2838" y="1103"/>
                </a:lnTo>
                <a:lnTo>
                  <a:pt x="2832" y="1103"/>
                </a:lnTo>
                <a:lnTo>
                  <a:pt x="2827" y="1104"/>
                </a:lnTo>
                <a:lnTo>
                  <a:pt x="2824" y="1106"/>
                </a:lnTo>
                <a:lnTo>
                  <a:pt x="2820" y="1106"/>
                </a:lnTo>
                <a:lnTo>
                  <a:pt x="2813" y="1103"/>
                </a:lnTo>
                <a:lnTo>
                  <a:pt x="2806" y="1099"/>
                </a:lnTo>
                <a:lnTo>
                  <a:pt x="2797" y="1097"/>
                </a:lnTo>
                <a:lnTo>
                  <a:pt x="2790" y="1095"/>
                </a:lnTo>
                <a:lnTo>
                  <a:pt x="2781" y="1094"/>
                </a:lnTo>
                <a:lnTo>
                  <a:pt x="2774" y="1094"/>
                </a:lnTo>
                <a:lnTo>
                  <a:pt x="2765" y="1095"/>
                </a:lnTo>
                <a:lnTo>
                  <a:pt x="2758" y="1097"/>
                </a:lnTo>
                <a:lnTo>
                  <a:pt x="2756" y="1092"/>
                </a:lnTo>
                <a:lnTo>
                  <a:pt x="2755" y="1087"/>
                </a:lnTo>
                <a:lnTo>
                  <a:pt x="2753" y="1083"/>
                </a:lnTo>
                <a:lnTo>
                  <a:pt x="2753" y="1080"/>
                </a:lnTo>
                <a:lnTo>
                  <a:pt x="2753" y="1076"/>
                </a:lnTo>
                <a:lnTo>
                  <a:pt x="2755" y="1073"/>
                </a:lnTo>
                <a:lnTo>
                  <a:pt x="2756" y="1067"/>
                </a:lnTo>
                <a:lnTo>
                  <a:pt x="2758" y="1060"/>
                </a:lnTo>
                <a:lnTo>
                  <a:pt x="2741" y="1042"/>
                </a:lnTo>
                <a:lnTo>
                  <a:pt x="2749" y="1039"/>
                </a:lnTo>
                <a:lnTo>
                  <a:pt x="2758" y="1034"/>
                </a:lnTo>
                <a:lnTo>
                  <a:pt x="2767" y="1030"/>
                </a:lnTo>
                <a:lnTo>
                  <a:pt x="2776" y="1025"/>
                </a:lnTo>
                <a:lnTo>
                  <a:pt x="2786" y="1021"/>
                </a:lnTo>
                <a:lnTo>
                  <a:pt x="2795" y="1018"/>
                </a:lnTo>
                <a:lnTo>
                  <a:pt x="2804" y="1014"/>
                </a:lnTo>
                <a:lnTo>
                  <a:pt x="2811" y="1014"/>
                </a:lnTo>
                <a:lnTo>
                  <a:pt x="2811" y="1011"/>
                </a:lnTo>
                <a:lnTo>
                  <a:pt x="2811" y="1007"/>
                </a:lnTo>
                <a:lnTo>
                  <a:pt x="2813" y="1004"/>
                </a:lnTo>
                <a:lnTo>
                  <a:pt x="2813" y="1002"/>
                </a:lnTo>
                <a:lnTo>
                  <a:pt x="2815" y="998"/>
                </a:lnTo>
                <a:lnTo>
                  <a:pt x="2818" y="997"/>
                </a:lnTo>
                <a:lnTo>
                  <a:pt x="2824" y="997"/>
                </a:lnTo>
                <a:lnTo>
                  <a:pt x="2829" y="995"/>
                </a:lnTo>
                <a:lnTo>
                  <a:pt x="2832" y="988"/>
                </a:lnTo>
                <a:lnTo>
                  <a:pt x="2839" y="979"/>
                </a:lnTo>
                <a:lnTo>
                  <a:pt x="2847" y="968"/>
                </a:lnTo>
                <a:lnTo>
                  <a:pt x="2854" y="958"/>
                </a:lnTo>
                <a:lnTo>
                  <a:pt x="2861" y="947"/>
                </a:lnTo>
                <a:lnTo>
                  <a:pt x="2866" y="938"/>
                </a:lnTo>
                <a:lnTo>
                  <a:pt x="2869" y="929"/>
                </a:lnTo>
                <a:lnTo>
                  <a:pt x="2871" y="921"/>
                </a:lnTo>
                <a:lnTo>
                  <a:pt x="2871" y="926"/>
                </a:lnTo>
                <a:lnTo>
                  <a:pt x="2869" y="933"/>
                </a:lnTo>
                <a:lnTo>
                  <a:pt x="2866" y="940"/>
                </a:lnTo>
                <a:lnTo>
                  <a:pt x="2862" y="949"/>
                </a:lnTo>
                <a:lnTo>
                  <a:pt x="2861" y="958"/>
                </a:lnTo>
                <a:lnTo>
                  <a:pt x="2857" y="965"/>
                </a:lnTo>
                <a:lnTo>
                  <a:pt x="2855" y="972"/>
                </a:lnTo>
                <a:lnTo>
                  <a:pt x="2855" y="977"/>
                </a:lnTo>
                <a:lnTo>
                  <a:pt x="2871" y="977"/>
                </a:lnTo>
                <a:lnTo>
                  <a:pt x="2873" y="981"/>
                </a:lnTo>
                <a:lnTo>
                  <a:pt x="2873" y="986"/>
                </a:lnTo>
                <a:lnTo>
                  <a:pt x="2869" y="993"/>
                </a:lnTo>
                <a:lnTo>
                  <a:pt x="2866" y="998"/>
                </a:lnTo>
                <a:lnTo>
                  <a:pt x="2862" y="1005"/>
                </a:lnTo>
                <a:lnTo>
                  <a:pt x="2859" y="1009"/>
                </a:lnTo>
                <a:lnTo>
                  <a:pt x="2855" y="1012"/>
                </a:lnTo>
                <a:lnTo>
                  <a:pt x="2855" y="1014"/>
                </a:lnTo>
                <a:lnTo>
                  <a:pt x="2880" y="1042"/>
                </a:lnTo>
                <a:lnTo>
                  <a:pt x="2855" y="1071"/>
                </a:lnTo>
                <a:lnTo>
                  <a:pt x="2855" y="1076"/>
                </a:lnTo>
                <a:lnTo>
                  <a:pt x="2855" y="1081"/>
                </a:lnTo>
                <a:lnTo>
                  <a:pt x="2857" y="1085"/>
                </a:lnTo>
                <a:lnTo>
                  <a:pt x="2857" y="1087"/>
                </a:lnTo>
                <a:lnTo>
                  <a:pt x="2859" y="1090"/>
                </a:lnTo>
                <a:lnTo>
                  <a:pt x="2857" y="1092"/>
                </a:lnTo>
                <a:lnTo>
                  <a:pt x="2857" y="1094"/>
                </a:lnTo>
                <a:lnTo>
                  <a:pt x="2855" y="1097"/>
                </a:lnTo>
                <a:close/>
                <a:moveTo>
                  <a:pt x="2864" y="781"/>
                </a:moveTo>
                <a:lnTo>
                  <a:pt x="2864" y="784"/>
                </a:lnTo>
                <a:lnTo>
                  <a:pt x="2864" y="790"/>
                </a:lnTo>
                <a:lnTo>
                  <a:pt x="2866" y="795"/>
                </a:lnTo>
                <a:lnTo>
                  <a:pt x="2868" y="800"/>
                </a:lnTo>
                <a:lnTo>
                  <a:pt x="2869" y="806"/>
                </a:lnTo>
                <a:lnTo>
                  <a:pt x="2871" y="809"/>
                </a:lnTo>
                <a:lnTo>
                  <a:pt x="2871" y="814"/>
                </a:lnTo>
                <a:lnTo>
                  <a:pt x="2873" y="818"/>
                </a:lnTo>
                <a:lnTo>
                  <a:pt x="2855" y="837"/>
                </a:lnTo>
                <a:lnTo>
                  <a:pt x="2855" y="855"/>
                </a:lnTo>
                <a:lnTo>
                  <a:pt x="2855" y="859"/>
                </a:lnTo>
                <a:lnTo>
                  <a:pt x="2859" y="864"/>
                </a:lnTo>
                <a:lnTo>
                  <a:pt x="2862" y="868"/>
                </a:lnTo>
                <a:lnTo>
                  <a:pt x="2868" y="873"/>
                </a:lnTo>
                <a:lnTo>
                  <a:pt x="2880" y="882"/>
                </a:lnTo>
                <a:lnTo>
                  <a:pt x="2894" y="890"/>
                </a:lnTo>
                <a:lnTo>
                  <a:pt x="2910" y="899"/>
                </a:lnTo>
                <a:lnTo>
                  <a:pt x="2924" y="905"/>
                </a:lnTo>
                <a:lnTo>
                  <a:pt x="2935" y="910"/>
                </a:lnTo>
                <a:lnTo>
                  <a:pt x="2942" y="912"/>
                </a:lnTo>
                <a:lnTo>
                  <a:pt x="2938" y="905"/>
                </a:lnTo>
                <a:lnTo>
                  <a:pt x="2931" y="890"/>
                </a:lnTo>
                <a:lnTo>
                  <a:pt x="2921" y="873"/>
                </a:lnTo>
                <a:lnTo>
                  <a:pt x="2908" y="853"/>
                </a:lnTo>
                <a:lnTo>
                  <a:pt x="2896" y="832"/>
                </a:lnTo>
                <a:lnTo>
                  <a:pt x="2882" y="813"/>
                </a:lnTo>
                <a:lnTo>
                  <a:pt x="2871" y="795"/>
                </a:lnTo>
                <a:lnTo>
                  <a:pt x="2864" y="781"/>
                </a:lnTo>
                <a:close/>
                <a:moveTo>
                  <a:pt x="2915" y="1060"/>
                </a:moveTo>
                <a:lnTo>
                  <a:pt x="2912" y="1062"/>
                </a:lnTo>
                <a:lnTo>
                  <a:pt x="2908" y="1065"/>
                </a:lnTo>
                <a:lnTo>
                  <a:pt x="2903" y="1069"/>
                </a:lnTo>
                <a:lnTo>
                  <a:pt x="2898" y="1074"/>
                </a:lnTo>
                <a:lnTo>
                  <a:pt x="2894" y="1080"/>
                </a:lnTo>
                <a:lnTo>
                  <a:pt x="2889" y="1083"/>
                </a:lnTo>
                <a:lnTo>
                  <a:pt x="2885" y="1087"/>
                </a:lnTo>
                <a:lnTo>
                  <a:pt x="2882" y="1088"/>
                </a:lnTo>
                <a:lnTo>
                  <a:pt x="2882" y="1095"/>
                </a:lnTo>
                <a:lnTo>
                  <a:pt x="2882" y="1104"/>
                </a:lnTo>
                <a:lnTo>
                  <a:pt x="2884" y="1115"/>
                </a:lnTo>
                <a:lnTo>
                  <a:pt x="2885" y="1124"/>
                </a:lnTo>
                <a:lnTo>
                  <a:pt x="2887" y="1134"/>
                </a:lnTo>
                <a:lnTo>
                  <a:pt x="2889" y="1141"/>
                </a:lnTo>
                <a:lnTo>
                  <a:pt x="2889" y="1148"/>
                </a:lnTo>
                <a:lnTo>
                  <a:pt x="2891" y="1154"/>
                </a:lnTo>
                <a:lnTo>
                  <a:pt x="2891" y="1150"/>
                </a:lnTo>
                <a:lnTo>
                  <a:pt x="2892" y="1145"/>
                </a:lnTo>
                <a:lnTo>
                  <a:pt x="2896" y="1140"/>
                </a:lnTo>
                <a:lnTo>
                  <a:pt x="2900" y="1136"/>
                </a:lnTo>
                <a:lnTo>
                  <a:pt x="2901" y="1131"/>
                </a:lnTo>
                <a:lnTo>
                  <a:pt x="2905" y="1127"/>
                </a:lnTo>
                <a:lnTo>
                  <a:pt x="2907" y="1126"/>
                </a:lnTo>
                <a:lnTo>
                  <a:pt x="2908" y="1126"/>
                </a:lnTo>
                <a:lnTo>
                  <a:pt x="2910" y="1126"/>
                </a:lnTo>
                <a:lnTo>
                  <a:pt x="2914" y="1126"/>
                </a:lnTo>
                <a:lnTo>
                  <a:pt x="2917" y="1124"/>
                </a:lnTo>
                <a:lnTo>
                  <a:pt x="2921" y="1124"/>
                </a:lnTo>
                <a:lnTo>
                  <a:pt x="2922" y="1122"/>
                </a:lnTo>
                <a:lnTo>
                  <a:pt x="2926" y="1120"/>
                </a:lnTo>
                <a:lnTo>
                  <a:pt x="2930" y="1118"/>
                </a:lnTo>
                <a:lnTo>
                  <a:pt x="2933" y="1115"/>
                </a:lnTo>
                <a:lnTo>
                  <a:pt x="2915" y="1097"/>
                </a:lnTo>
                <a:lnTo>
                  <a:pt x="2915" y="1090"/>
                </a:lnTo>
                <a:lnTo>
                  <a:pt x="2917" y="1083"/>
                </a:lnTo>
                <a:lnTo>
                  <a:pt x="2921" y="1078"/>
                </a:lnTo>
                <a:lnTo>
                  <a:pt x="2922" y="1073"/>
                </a:lnTo>
                <a:lnTo>
                  <a:pt x="2922" y="1067"/>
                </a:lnTo>
                <a:lnTo>
                  <a:pt x="2922" y="1064"/>
                </a:lnTo>
                <a:lnTo>
                  <a:pt x="2921" y="1062"/>
                </a:lnTo>
                <a:lnTo>
                  <a:pt x="2915" y="1060"/>
                </a:lnTo>
                <a:close/>
                <a:moveTo>
                  <a:pt x="3081" y="1097"/>
                </a:moveTo>
                <a:lnTo>
                  <a:pt x="3071" y="1101"/>
                </a:lnTo>
                <a:lnTo>
                  <a:pt x="3066" y="1101"/>
                </a:lnTo>
                <a:lnTo>
                  <a:pt x="3062" y="1101"/>
                </a:lnTo>
                <a:lnTo>
                  <a:pt x="3062" y="1099"/>
                </a:lnTo>
                <a:lnTo>
                  <a:pt x="3064" y="1097"/>
                </a:lnTo>
                <a:lnTo>
                  <a:pt x="3066" y="1095"/>
                </a:lnTo>
                <a:lnTo>
                  <a:pt x="3069" y="1092"/>
                </a:lnTo>
                <a:lnTo>
                  <a:pt x="3073" y="1088"/>
                </a:lnTo>
                <a:lnTo>
                  <a:pt x="3069" y="1085"/>
                </a:lnTo>
                <a:lnTo>
                  <a:pt x="3067" y="1081"/>
                </a:lnTo>
                <a:lnTo>
                  <a:pt x="3064" y="1078"/>
                </a:lnTo>
                <a:lnTo>
                  <a:pt x="3058" y="1076"/>
                </a:lnTo>
                <a:lnTo>
                  <a:pt x="3055" y="1074"/>
                </a:lnTo>
                <a:lnTo>
                  <a:pt x="3050" y="1073"/>
                </a:lnTo>
                <a:lnTo>
                  <a:pt x="3044" y="1071"/>
                </a:lnTo>
                <a:lnTo>
                  <a:pt x="3039" y="1071"/>
                </a:lnTo>
                <a:lnTo>
                  <a:pt x="3057" y="1051"/>
                </a:lnTo>
                <a:lnTo>
                  <a:pt x="3060" y="1051"/>
                </a:lnTo>
                <a:lnTo>
                  <a:pt x="3062" y="1053"/>
                </a:lnTo>
                <a:lnTo>
                  <a:pt x="3066" y="1055"/>
                </a:lnTo>
                <a:lnTo>
                  <a:pt x="3069" y="1057"/>
                </a:lnTo>
                <a:lnTo>
                  <a:pt x="3073" y="1058"/>
                </a:lnTo>
                <a:lnTo>
                  <a:pt x="3076" y="1058"/>
                </a:lnTo>
                <a:lnTo>
                  <a:pt x="3078" y="1060"/>
                </a:lnTo>
                <a:lnTo>
                  <a:pt x="3081" y="1060"/>
                </a:lnTo>
                <a:lnTo>
                  <a:pt x="3081" y="1064"/>
                </a:lnTo>
                <a:lnTo>
                  <a:pt x="3083" y="1067"/>
                </a:lnTo>
                <a:lnTo>
                  <a:pt x="3085" y="1071"/>
                </a:lnTo>
                <a:lnTo>
                  <a:pt x="3085" y="1074"/>
                </a:lnTo>
                <a:lnTo>
                  <a:pt x="3087" y="1078"/>
                </a:lnTo>
                <a:lnTo>
                  <a:pt x="3088" y="1081"/>
                </a:lnTo>
                <a:lnTo>
                  <a:pt x="3090" y="1085"/>
                </a:lnTo>
                <a:lnTo>
                  <a:pt x="3090" y="1088"/>
                </a:lnTo>
                <a:lnTo>
                  <a:pt x="3096" y="1088"/>
                </a:lnTo>
                <a:lnTo>
                  <a:pt x="3101" y="1087"/>
                </a:lnTo>
                <a:lnTo>
                  <a:pt x="3106" y="1085"/>
                </a:lnTo>
                <a:lnTo>
                  <a:pt x="3111" y="1083"/>
                </a:lnTo>
                <a:lnTo>
                  <a:pt x="3115" y="1080"/>
                </a:lnTo>
                <a:lnTo>
                  <a:pt x="3119" y="1076"/>
                </a:lnTo>
                <a:lnTo>
                  <a:pt x="3122" y="1074"/>
                </a:lnTo>
                <a:lnTo>
                  <a:pt x="3126" y="1071"/>
                </a:lnTo>
                <a:lnTo>
                  <a:pt x="3136" y="1071"/>
                </a:lnTo>
                <a:lnTo>
                  <a:pt x="3150" y="1074"/>
                </a:lnTo>
                <a:lnTo>
                  <a:pt x="3166" y="1078"/>
                </a:lnTo>
                <a:lnTo>
                  <a:pt x="3182" y="1083"/>
                </a:lnTo>
                <a:lnTo>
                  <a:pt x="3198" y="1092"/>
                </a:lnTo>
                <a:lnTo>
                  <a:pt x="3209" y="1101"/>
                </a:lnTo>
                <a:lnTo>
                  <a:pt x="3214" y="1106"/>
                </a:lnTo>
                <a:lnTo>
                  <a:pt x="3217" y="1111"/>
                </a:lnTo>
                <a:lnTo>
                  <a:pt x="3219" y="1118"/>
                </a:lnTo>
                <a:lnTo>
                  <a:pt x="3221" y="1126"/>
                </a:lnTo>
                <a:lnTo>
                  <a:pt x="3233" y="1129"/>
                </a:lnTo>
                <a:lnTo>
                  <a:pt x="3246" y="1134"/>
                </a:lnTo>
                <a:lnTo>
                  <a:pt x="3258" y="1143"/>
                </a:lnTo>
                <a:lnTo>
                  <a:pt x="3269" y="1152"/>
                </a:lnTo>
                <a:lnTo>
                  <a:pt x="3277" y="1164"/>
                </a:lnTo>
                <a:lnTo>
                  <a:pt x="3285" y="1177"/>
                </a:lnTo>
                <a:lnTo>
                  <a:pt x="3288" y="1191"/>
                </a:lnTo>
                <a:lnTo>
                  <a:pt x="3290" y="1209"/>
                </a:lnTo>
                <a:lnTo>
                  <a:pt x="3281" y="1203"/>
                </a:lnTo>
                <a:lnTo>
                  <a:pt x="3270" y="1198"/>
                </a:lnTo>
                <a:lnTo>
                  <a:pt x="3262" y="1191"/>
                </a:lnTo>
                <a:lnTo>
                  <a:pt x="3253" y="1184"/>
                </a:lnTo>
                <a:lnTo>
                  <a:pt x="3244" y="1177"/>
                </a:lnTo>
                <a:lnTo>
                  <a:pt x="3235" y="1168"/>
                </a:lnTo>
                <a:lnTo>
                  <a:pt x="3228" y="1159"/>
                </a:lnTo>
                <a:lnTo>
                  <a:pt x="3221" y="1152"/>
                </a:lnTo>
                <a:lnTo>
                  <a:pt x="3217" y="1154"/>
                </a:lnTo>
                <a:lnTo>
                  <a:pt x="3212" y="1156"/>
                </a:lnTo>
                <a:lnTo>
                  <a:pt x="3209" y="1159"/>
                </a:lnTo>
                <a:lnTo>
                  <a:pt x="3205" y="1163"/>
                </a:lnTo>
                <a:lnTo>
                  <a:pt x="3202" y="1166"/>
                </a:lnTo>
                <a:lnTo>
                  <a:pt x="3198" y="1168"/>
                </a:lnTo>
                <a:lnTo>
                  <a:pt x="3196" y="1170"/>
                </a:lnTo>
                <a:lnTo>
                  <a:pt x="3194" y="1171"/>
                </a:lnTo>
                <a:lnTo>
                  <a:pt x="3189" y="1171"/>
                </a:lnTo>
                <a:lnTo>
                  <a:pt x="3184" y="1170"/>
                </a:lnTo>
                <a:lnTo>
                  <a:pt x="3179" y="1168"/>
                </a:lnTo>
                <a:lnTo>
                  <a:pt x="3173" y="1166"/>
                </a:lnTo>
                <a:lnTo>
                  <a:pt x="3168" y="1164"/>
                </a:lnTo>
                <a:lnTo>
                  <a:pt x="3163" y="1163"/>
                </a:lnTo>
                <a:lnTo>
                  <a:pt x="3157" y="1163"/>
                </a:lnTo>
                <a:lnTo>
                  <a:pt x="3150" y="1163"/>
                </a:lnTo>
                <a:lnTo>
                  <a:pt x="3150" y="1159"/>
                </a:lnTo>
                <a:lnTo>
                  <a:pt x="3149" y="1156"/>
                </a:lnTo>
                <a:lnTo>
                  <a:pt x="3147" y="1152"/>
                </a:lnTo>
                <a:lnTo>
                  <a:pt x="3145" y="1148"/>
                </a:lnTo>
                <a:lnTo>
                  <a:pt x="3143" y="1147"/>
                </a:lnTo>
                <a:lnTo>
                  <a:pt x="3140" y="1145"/>
                </a:lnTo>
                <a:lnTo>
                  <a:pt x="3136" y="1145"/>
                </a:lnTo>
                <a:lnTo>
                  <a:pt x="3134" y="1143"/>
                </a:lnTo>
                <a:lnTo>
                  <a:pt x="3134" y="1140"/>
                </a:lnTo>
                <a:lnTo>
                  <a:pt x="3134" y="1136"/>
                </a:lnTo>
                <a:lnTo>
                  <a:pt x="3133" y="1133"/>
                </a:lnTo>
                <a:lnTo>
                  <a:pt x="3133" y="1129"/>
                </a:lnTo>
                <a:lnTo>
                  <a:pt x="3133" y="1126"/>
                </a:lnTo>
                <a:lnTo>
                  <a:pt x="3131" y="1122"/>
                </a:lnTo>
                <a:lnTo>
                  <a:pt x="3127" y="1118"/>
                </a:lnTo>
                <a:lnTo>
                  <a:pt x="3126" y="1115"/>
                </a:lnTo>
                <a:lnTo>
                  <a:pt x="3090" y="1115"/>
                </a:lnTo>
                <a:lnTo>
                  <a:pt x="3090" y="1106"/>
                </a:lnTo>
                <a:lnTo>
                  <a:pt x="3088" y="1101"/>
                </a:lnTo>
                <a:lnTo>
                  <a:pt x="3087" y="1097"/>
                </a:lnTo>
                <a:lnTo>
                  <a:pt x="3085" y="1095"/>
                </a:lnTo>
                <a:lnTo>
                  <a:pt x="3083" y="1097"/>
                </a:lnTo>
                <a:lnTo>
                  <a:pt x="3081" y="1097"/>
                </a:lnTo>
                <a:close/>
                <a:moveTo>
                  <a:pt x="3186" y="1191"/>
                </a:moveTo>
                <a:lnTo>
                  <a:pt x="3182" y="1200"/>
                </a:lnTo>
                <a:lnTo>
                  <a:pt x="3179" y="1207"/>
                </a:lnTo>
                <a:lnTo>
                  <a:pt x="3175" y="1212"/>
                </a:lnTo>
                <a:lnTo>
                  <a:pt x="3170" y="1217"/>
                </a:lnTo>
                <a:lnTo>
                  <a:pt x="3168" y="1221"/>
                </a:lnTo>
                <a:lnTo>
                  <a:pt x="3166" y="1224"/>
                </a:lnTo>
                <a:lnTo>
                  <a:pt x="3166" y="1230"/>
                </a:lnTo>
                <a:lnTo>
                  <a:pt x="3168" y="1237"/>
                </a:lnTo>
                <a:lnTo>
                  <a:pt x="3164" y="1240"/>
                </a:lnTo>
                <a:lnTo>
                  <a:pt x="3161" y="1244"/>
                </a:lnTo>
                <a:lnTo>
                  <a:pt x="3156" y="1249"/>
                </a:lnTo>
                <a:lnTo>
                  <a:pt x="3152" y="1256"/>
                </a:lnTo>
                <a:lnTo>
                  <a:pt x="3149" y="1262"/>
                </a:lnTo>
                <a:lnTo>
                  <a:pt x="3145" y="1269"/>
                </a:lnTo>
                <a:lnTo>
                  <a:pt x="3143" y="1276"/>
                </a:lnTo>
                <a:lnTo>
                  <a:pt x="3141" y="1283"/>
                </a:lnTo>
                <a:lnTo>
                  <a:pt x="3108" y="1283"/>
                </a:lnTo>
                <a:lnTo>
                  <a:pt x="3103" y="1279"/>
                </a:lnTo>
                <a:lnTo>
                  <a:pt x="3097" y="1274"/>
                </a:lnTo>
                <a:lnTo>
                  <a:pt x="3092" y="1269"/>
                </a:lnTo>
                <a:lnTo>
                  <a:pt x="3085" y="1263"/>
                </a:lnTo>
                <a:lnTo>
                  <a:pt x="3080" y="1258"/>
                </a:lnTo>
                <a:lnTo>
                  <a:pt x="3073" y="1255"/>
                </a:lnTo>
                <a:lnTo>
                  <a:pt x="3067" y="1249"/>
                </a:lnTo>
                <a:lnTo>
                  <a:pt x="3064" y="1246"/>
                </a:lnTo>
                <a:lnTo>
                  <a:pt x="3081" y="1246"/>
                </a:lnTo>
                <a:lnTo>
                  <a:pt x="3080" y="1239"/>
                </a:lnTo>
                <a:lnTo>
                  <a:pt x="3080" y="1233"/>
                </a:lnTo>
                <a:lnTo>
                  <a:pt x="3081" y="1228"/>
                </a:lnTo>
                <a:lnTo>
                  <a:pt x="3083" y="1223"/>
                </a:lnTo>
                <a:lnTo>
                  <a:pt x="3087" y="1219"/>
                </a:lnTo>
                <a:lnTo>
                  <a:pt x="3090" y="1216"/>
                </a:lnTo>
                <a:lnTo>
                  <a:pt x="3096" y="1212"/>
                </a:lnTo>
                <a:lnTo>
                  <a:pt x="3099" y="1209"/>
                </a:lnTo>
                <a:lnTo>
                  <a:pt x="3094" y="1207"/>
                </a:lnTo>
                <a:lnTo>
                  <a:pt x="3090" y="1205"/>
                </a:lnTo>
                <a:lnTo>
                  <a:pt x="3083" y="1202"/>
                </a:lnTo>
                <a:lnTo>
                  <a:pt x="3076" y="1198"/>
                </a:lnTo>
                <a:lnTo>
                  <a:pt x="3071" y="1194"/>
                </a:lnTo>
                <a:lnTo>
                  <a:pt x="3064" y="1189"/>
                </a:lnTo>
                <a:lnTo>
                  <a:pt x="3058" y="1184"/>
                </a:lnTo>
                <a:lnTo>
                  <a:pt x="3055" y="1180"/>
                </a:lnTo>
                <a:lnTo>
                  <a:pt x="3050" y="1186"/>
                </a:lnTo>
                <a:lnTo>
                  <a:pt x="3043" y="1194"/>
                </a:lnTo>
                <a:lnTo>
                  <a:pt x="3037" y="1205"/>
                </a:lnTo>
                <a:lnTo>
                  <a:pt x="3032" y="1216"/>
                </a:lnTo>
                <a:lnTo>
                  <a:pt x="3027" y="1228"/>
                </a:lnTo>
                <a:lnTo>
                  <a:pt x="3020" y="1237"/>
                </a:lnTo>
                <a:lnTo>
                  <a:pt x="3016" y="1240"/>
                </a:lnTo>
                <a:lnTo>
                  <a:pt x="3013" y="1242"/>
                </a:lnTo>
                <a:lnTo>
                  <a:pt x="3007" y="1244"/>
                </a:lnTo>
                <a:lnTo>
                  <a:pt x="3004" y="1246"/>
                </a:lnTo>
                <a:lnTo>
                  <a:pt x="2986" y="1246"/>
                </a:lnTo>
                <a:lnTo>
                  <a:pt x="2968" y="1228"/>
                </a:lnTo>
                <a:lnTo>
                  <a:pt x="2951" y="1228"/>
                </a:lnTo>
                <a:lnTo>
                  <a:pt x="2947" y="1230"/>
                </a:lnTo>
                <a:lnTo>
                  <a:pt x="2942" y="1235"/>
                </a:lnTo>
                <a:lnTo>
                  <a:pt x="2935" y="1242"/>
                </a:lnTo>
                <a:lnTo>
                  <a:pt x="2930" y="1251"/>
                </a:lnTo>
                <a:lnTo>
                  <a:pt x="2922" y="1258"/>
                </a:lnTo>
                <a:lnTo>
                  <a:pt x="2917" y="1267"/>
                </a:lnTo>
                <a:lnTo>
                  <a:pt x="2912" y="1272"/>
                </a:lnTo>
                <a:lnTo>
                  <a:pt x="2908" y="1274"/>
                </a:lnTo>
                <a:lnTo>
                  <a:pt x="2900" y="1263"/>
                </a:lnTo>
                <a:lnTo>
                  <a:pt x="2894" y="1265"/>
                </a:lnTo>
                <a:lnTo>
                  <a:pt x="2889" y="1270"/>
                </a:lnTo>
                <a:lnTo>
                  <a:pt x="2884" y="1276"/>
                </a:lnTo>
                <a:lnTo>
                  <a:pt x="2878" y="1283"/>
                </a:lnTo>
                <a:lnTo>
                  <a:pt x="2873" y="1290"/>
                </a:lnTo>
                <a:lnTo>
                  <a:pt x="2868" y="1295"/>
                </a:lnTo>
                <a:lnTo>
                  <a:pt x="2864" y="1299"/>
                </a:lnTo>
                <a:lnTo>
                  <a:pt x="2864" y="1300"/>
                </a:lnTo>
                <a:lnTo>
                  <a:pt x="2861" y="1300"/>
                </a:lnTo>
                <a:lnTo>
                  <a:pt x="2857" y="1300"/>
                </a:lnTo>
                <a:lnTo>
                  <a:pt x="2854" y="1299"/>
                </a:lnTo>
                <a:lnTo>
                  <a:pt x="2850" y="1297"/>
                </a:lnTo>
                <a:lnTo>
                  <a:pt x="2847" y="1295"/>
                </a:lnTo>
                <a:lnTo>
                  <a:pt x="2845" y="1293"/>
                </a:lnTo>
                <a:lnTo>
                  <a:pt x="2841" y="1293"/>
                </a:lnTo>
                <a:lnTo>
                  <a:pt x="2838" y="1292"/>
                </a:lnTo>
                <a:lnTo>
                  <a:pt x="2785" y="1339"/>
                </a:lnTo>
                <a:lnTo>
                  <a:pt x="2781" y="1338"/>
                </a:lnTo>
                <a:lnTo>
                  <a:pt x="2778" y="1338"/>
                </a:lnTo>
                <a:lnTo>
                  <a:pt x="2772" y="1336"/>
                </a:lnTo>
                <a:lnTo>
                  <a:pt x="2767" y="1334"/>
                </a:lnTo>
                <a:lnTo>
                  <a:pt x="2764" y="1332"/>
                </a:lnTo>
                <a:lnTo>
                  <a:pt x="2758" y="1331"/>
                </a:lnTo>
                <a:lnTo>
                  <a:pt x="2755" y="1331"/>
                </a:lnTo>
                <a:lnTo>
                  <a:pt x="2749" y="1329"/>
                </a:lnTo>
                <a:lnTo>
                  <a:pt x="2748" y="1332"/>
                </a:lnTo>
                <a:lnTo>
                  <a:pt x="2744" y="1334"/>
                </a:lnTo>
                <a:lnTo>
                  <a:pt x="2741" y="1336"/>
                </a:lnTo>
                <a:lnTo>
                  <a:pt x="2737" y="1338"/>
                </a:lnTo>
                <a:lnTo>
                  <a:pt x="2734" y="1338"/>
                </a:lnTo>
                <a:lnTo>
                  <a:pt x="2730" y="1339"/>
                </a:lnTo>
                <a:lnTo>
                  <a:pt x="2728" y="1339"/>
                </a:lnTo>
                <a:lnTo>
                  <a:pt x="2725" y="1339"/>
                </a:lnTo>
                <a:lnTo>
                  <a:pt x="2725" y="1346"/>
                </a:lnTo>
                <a:lnTo>
                  <a:pt x="2726" y="1353"/>
                </a:lnTo>
                <a:lnTo>
                  <a:pt x="2726" y="1359"/>
                </a:lnTo>
                <a:lnTo>
                  <a:pt x="2728" y="1366"/>
                </a:lnTo>
                <a:lnTo>
                  <a:pt x="2730" y="1371"/>
                </a:lnTo>
                <a:lnTo>
                  <a:pt x="2732" y="1376"/>
                </a:lnTo>
                <a:lnTo>
                  <a:pt x="2732" y="1382"/>
                </a:lnTo>
                <a:lnTo>
                  <a:pt x="2732" y="1385"/>
                </a:lnTo>
                <a:lnTo>
                  <a:pt x="2716" y="1405"/>
                </a:lnTo>
                <a:lnTo>
                  <a:pt x="2716" y="1410"/>
                </a:lnTo>
                <a:lnTo>
                  <a:pt x="2718" y="1417"/>
                </a:lnTo>
                <a:lnTo>
                  <a:pt x="2718" y="1424"/>
                </a:lnTo>
                <a:lnTo>
                  <a:pt x="2719" y="1431"/>
                </a:lnTo>
                <a:lnTo>
                  <a:pt x="2721" y="1437"/>
                </a:lnTo>
                <a:lnTo>
                  <a:pt x="2723" y="1442"/>
                </a:lnTo>
                <a:lnTo>
                  <a:pt x="2725" y="1447"/>
                </a:lnTo>
                <a:lnTo>
                  <a:pt x="2725" y="1451"/>
                </a:lnTo>
                <a:lnTo>
                  <a:pt x="2721" y="1458"/>
                </a:lnTo>
                <a:lnTo>
                  <a:pt x="2718" y="1467"/>
                </a:lnTo>
                <a:lnTo>
                  <a:pt x="2716" y="1474"/>
                </a:lnTo>
                <a:lnTo>
                  <a:pt x="2712" y="1482"/>
                </a:lnTo>
                <a:lnTo>
                  <a:pt x="2711" y="1491"/>
                </a:lnTo>
                <a:lnTo>
                  <a:pt x="2709" y="1500"/>
                </a:lnTo>
                <a:lnTo>
                  <a:pt x="2707" y="1509"/>
                </a:lnTo>
                <a:lnTo>
                  <a:pt x="2707" y="1516"/>
                </a:lnTo>
                <a:lnTo>
                  <a:pt x="2728" y="1514"/>
                </a:lnTo>
                <a:lnTo>
                  <a:pt x="2755" y="1513"/>
                </a:lnTo>
                <a:lnTo>
                  <a:pt x="2781" y="1507"/>
                </a:lnTo>
                <a:lnTo>
                  <a:pt x="2809" y="1502"/>
                </a:lnTo>
                <a:lnTo>
                  <a:pt x="2836" y="1493"/>
                </a:lnTo>
                <a:lnTo>
                  <a:pt x="2861" y="1484"/>
                </a:lnTo>
                <a:lnTo>
                  <a:pt x="2873" y="1479"/>
                </a:lnTo>
                <a:lnTo>
                  <a:pt x="2882" y="1472"/>
                </a:lnTo>
                <a:lnTo>
                  <a:pt x="2891" y="1467"/>
                </a:lnTo>
                <a:lnTo>
                  <a:pt x="2900" y="1460"/>
                </a:lnTo>
                <a:lnTo>
                  <a:pt x="2933" y="1460"/>
                </a:lnTo>
                <a:lnTo>
                  <a:pt x="2951" y="1477"/>
                </a:lnTo>
                <a:lnTo>
                  <a:pt x="2947" y="1481"/>
                </a:lnTo>
                <a:lnTo>
                  <a:pt x="2944" y="1484"/>
                </a:lnTo>
                <a:lnTo>
                  <a:pt x="2942" y="1490"/>
                </a:lnTo>
                <a:lnTo>
                  <a:pt x="2938" y="1493"/>
                </a:lnTo>
                <a:lnTo>
                  <a:pt x="2937" y="1498"/>
                </a:lnTo>
                <a:lnTo>
                  <a:pt x="2935" y="1504"/>
                </a:lnTo>
                <a:lnTo>
                  <a:pt x="2933" y="1509"/>
                </a:lnTo>
                <a:lnTo>
                  <a:pt x="2933" y="1516"/>
                </a:lnTo>
                <a:lnTo>
                  <a:pt x="2942" y="1511"/>
                </a:lnTo>
                <a:lnTo>
                  <a:pt x="2952" y="1504"/>
                </a:lnTo>
                <a:lnTo>
                  <a:pt x="2967" y="1497"/>
                </a:lnTo>
                <a:lnTo>
                  <a:pt x="2981" y="1490"/>
                </a:lnTo>
                <a:lnTo>
                  <a:pt x="2997" y="1484"/>
                </a:lnTo>
                <a:lnTo>
                  <a:pt x="3009" y="1479"/>
                </a:lnTo>
                <a:lnTo>
                  <a:pt x="3021" y="1477"/>
                </a:lnTo>
                <a:lnTo>
                  <a:pt x="3028" y="1477"/>
                </a:lnTo>
                <a:lnTo>
                  <a:pt x="3023" y="1482"/>
                </a:lnTo>
                <a:lnTo>
                  <a:pt x="3016" y="1488"/>
                </a:lnTo>
                <a:lnTo>
                  <a:pt x="3007" y="1493"/>
                </a:lnTo>
                <a:lnTo>
                  <a:pt x="3000" y="1500"/>
                </a:lnTo>
                <a:lnTo>
                  <a:pt x="2993" y="1505"/>
                </a:lnTo>
                <a:lnTo>
                  <a:pt x="2991" y="1511"/>
                </a:lnTo>
                <a:lnTo>
                  <a:pt x="2991" y="1513"/>
                </a:lnTo>
                <a:lnTo>
                  <a:pt x="2993" y="1514"/>
                </a:lnTo>
                <a:lnTo>
                  <a:pt x="2998" y="1516"/>
                </a:lnTo>
                <a:lnTo>
                  <a:pt x="3004" y="1516"/>
                </a:lnTo>
                <a:lnTo>
                  <a:pt x="2997" y="1516"/>
                </a:lnTo>
                <a:lnTo>
                  <a:pt x="2993" y="1520"/>
                </a:lnTo>
                <a:lnTo>
                  <a:pt x="2990" y="1525"/>
                </a:lnTo>
                <a:lnTo>
                  <a:pt x="2990" y="1532"/>
                </a:lnTo>
                <a:lnTo>
                  <a:pt x="2988" y="1539"/>
                </a:lnTo>
                <a:lnTo>
                  <a:pt x="2990" y="1546"/>
                </a:lnTo>
                <a:lnTo>
                  <a:pt x="2991" y="1555"/>
                </a:lnTo>
                <a:lnTo>
                  <a:pt x="2995" y="1562"/>
                </a:lnTo>
                <a:lnTo>
                  <a:pt x="3055" y="1534"/>
                </a:lnTo>
                <a:lnTo>
                  <a:pt x="3081" y="1562"/>
                </a:lnTo>
                <a:lnTo>
                  <a:pt x="3254" y="1385"/>
                </a:lnTo>
                <a:lnTo>
                  <a:pt x="3254" y="1375"/>
                </a:lnTo>
                <a:lnTo>
                  <a:pt x="3253" y="1366"/>
                </a:lnTo>
                <a:lnTo>
                  <a:pt x="3251" y="1359"/>
                </a:lnTo>
                <a:lnTo>
                  <a:pt x="3247" y="1352"/>
                </a:lnTo>
                <a:lnTo>
                  <a:pt x="3244" y="1346"/>
                </a:lnTo>
                <a:lnTo>
                  <a:pt x="3240" y="1343"/>
                </a:lnTo>
                <a:lnTo>
                  <a:pt x="3235" y="1339"/>
                </a:lnTo>
                <a:lnTo>
                  <a:pt x="3228" y="1339"/>
                </a:lnTo>
                <a:lnTo>
                  <a:pt x="3228" y="1300"/>
                </a:lnTo>
                <a:lnTo>
                  <a:pt x="3226" y="1300"/>
                </a:lnTo>
                <a:lnTo>
                  <a:pt x="3223" y="1300"/>
                </a:lnTo>
                <a:lnTo>
                  <a:pt x="3219" y="1299"/>
                </a:lnTo>
                <a:lnTo>
                  <a:pt x="3216" y="1297"/>
                </a:lnTo>
                <a:lnTo>
                  <a:pt x="3212" y="1295"/>
                </a:lnTo>
                <a:lnTo>
                  <a:pt x="3209" y="1293"/>
                </a:lnTo>
                <a:lnTo>
                  <a:pt x="3205" y="1293"/>
                </a:lnTo>
                <a:lnTo>
                  <a:pt x="3202" y="1292"/>
                </a:lnTo>
                <a:lnTo>
                  <a:pt x="3203" y="1288"/>
                </a:lnTo>
                <a:lnTo>
                  <a:pt x="3203" y="1285"/>
                </a:lnTo>
                <a:lnTo>
                  <a:pt x="3205" y="1281"/>
                </a:lnTo>
                <a:lnTo>
                  <a:pt x="3207" y="1278"/>
                </a:lnTo>
                <a:lnTo>
                  <a:pt x="3209" y="1274"/>
                </a:lnTo>
                <a:lnTo>
                  <a:pt x="3210" y="1270"/>
                </a:lnTo>
                <a:lnTo>
                  <a:pt x="3210" y="1267"/>
                </a:lnTo>
                <a:lnTo>
                  <a:pt x="3210" y="1263"/>
                </a:lnTo>
                <a:lnTo>
                  <a:pt x="3210" y="1246"/>
                </a:lnTo>
                <a:lnTo>
                  <a:pt x="3209" y="1246"/>
                </a:lnTo>
                <a:lnTo>
                  <a:pt x="3205" y="1244"/>
                </a:lnTo>
                <a:lnTo>
                  <a:pt x="3202" y="1242"/>
                </a:lnTo>
                <a:lnTo>
                  <a:pt x="3198" y="1240"/>
                </a:lnTo>
                <a:lnTo>
                  <a:pt x="3194" y="1239"/>
                </a:lnTo>
                <a:lnTo>
                  <a:pt x="3193" y="1239"/>
                </a:lnTo>
                <a:lnTo>
                  <a:pt x="3189" y="1237"/>
                </a:lnTo>
                <a:lnTo>
                  <a:pt x="3186" y="1237"/>
                </a:lnTo>
                <a:lnTo>
                  <a:pt x="3186" y="1230"/>
                </a:lnTo>
                <a:lnTo>
                  <a:pt x="3187" y="1224"/>
                </a:lnTo>
                <a:lnTo>
                  <a:pt x="3187" y="1219"/>
                </a:lnTo>
                <a:lnTo>
                  <a:pt x="3189" y="1214"/>
                </a:lnTo>
                <a:lnTo>
                  <a:pt x="3189" y="1209"/>
                </a:lnTo>
                <a:lnTo>
                  <a:pt x="3189" y="1203"/>
                </a:lnTo>
                <a:lnTo>
                  <a:pt x="3187" y="1196"/>
                </a:lnTo>
                <a:lnTo>
                  <a:pt x="3186" y="1191"/>
                </a:lnTo>
                <a:close/>
                <a:moveTo>
                  <a:pt x="3203" y="1636"/>
                </a:moveTo>
                <a:lnTo>
                  <a:pt x="3246" y="1636"/>
                </a:lnTo>
                <a:lnTo>
                  <a:pt x="3263" y="1619"/>
                </a:lnTo>
                <a:lnTo>
                  <a:pt x="3279" y="1617"/>
                </a:lnTo>
                <a:lnTo>
                  <a:pt x="3293" y="1613"/>
                </a:lnTo>
                <a:lnTo>
                  <a:pt x="3306" y="1608"/>
                </a:lnTo>
                <a:lnTo>
                  <a:pt x="3318" y="1601"/>
                </a:lnTo>
                <a:lnTo>
                  <a:pt x="3329" y="1592"/>
                </a:lnTo>
                <a:lnTo>
                  <a:pt x="3339" y="1583"/>
                </a:lnTo>
                <a:lnTo>
                  <a:pt x="3350" y="1573"/>
                </a:lnTo>
                <a:lnTo>
                  <a:pt x="3359" y="1562"/>
                </a:lnTo>
                <a:lnTo>
                  <a:pt x="3341" y="1544"/>
                </a:lnTo>
                <a:lnTo>
                  <a:pt x="3307" y="1581"/>
                </a:lnTo>
                <a:lnTo>
                  <a:pt x="3272" y="1581"/>
                </a:lnTo>
                <a:lnTo>
                  <a:pt x="3265" y="1589"/>
                </a:lnTo>
                <a:lnTo>
                  <a:pt x="3256" y="1596"/>
                </a:lnTo>
                <a:lnTo>
                  <a:pt x="3247" y="1603"/>
                </a:lnTo>
                <a:lnTo>
                  <a:pt x="3237" y="1610"/>
                </a:lnTo>
                <a:lnTo>
                  <a:pt x="3228" y="1617"/>
                </a:lnTo>
                <a:lnTo>
                  <a:pt x="3219" y="1624"/>
                </a:lnTo>
                <a:lnTo>
                  <a:pt x="3210" y="1629"/>
                </a:lnTo>
                <a:lnTo>
                  <a:pt x="3203" y="1636"/>
                </a:lnTo>
                <a:close/>
                <a:moveTo>
                  <a:pt x="3376" y="1581"/>
                </a:moveTo>
                <a:lnTo>
                  <a:pt x="3383" y="1576"/>
                </a:lnTo>
                <a:lnTo>
                  <a:pt x="3390" y="1571"/>
                </a:lnTo>
                <a:lnTo>
                  <a:pt x="3399" y="1564"/>
                </a:lnTo>
                <a:lnTo>
                  <a:pt x="3406" y="1558"/>
                </a:lnTo>
                <a:lnTo>
                  <a:pt x="3413" y="1551"/>
                </a:lnTo>
                <a:lnTo>
                  <a:pt x="3421" y="1544"/>
                </a:lnTo>
                <a:lnTo>
                  <a:pt x="3426" y="1539"/>
                </a:lnTo>
                <a:lnTo>
                  <a:pt x="3429" y="1534"/>
                </a:lnTo>
                <a:lnTo>
                  <a:pt x="3433" y="1536"/>
                </a:lnTo>
                <a:lnTo>
                  <a:pt x="3436" y="1536"/>
                </a:lnTo>
                <a:lnTo>
                  <a:pt x="3440" y="1537"/>
                </a:lnTo>
                <a:lnTo>
                  <a:pt x="3442" y="1539"/>
                </a:lnTo>
                <a:lnTo>
                  <a:pt x="3445" y="1541"/>
                </a:lnTo>
                <a:lnTo>
                  <a:pt x="3449" y="1543"/>
                </a:lnTo>
                <a:lnTo>
                  <a:pt x="3452" y="1544"/>
                </a:lnTo>
                <a:lnTo>
                  <a:pt x="3456" y="1544"/>
                </a:lnTo>
                <a:lnTo>
                  <a:pt x="3459" y="1541"/>
                </a:lnTo>
                <a:lnTo>
                  <a:pt x="3463" y="1539"/>
                </a:lnTo>
                <a:lnTo>
                  <a:pt x="3465" y="1537"/>
                </a:lnTo>
                <a:lnTo>
                  <a:pt x="3468" y="1536"/>
                </a:lnTo>
                <a:lnTo>
                  <a:pt x="3472" y="1536"/>
                </a:lnTo>
                <a:lnTo>
                  <a:pt x="3475" y="1536"/>
                </a:lnTo>
                <a:lnTo>
                  <a:pt x="3479" y="1534"/>
                </a:lnTo>
                <a:lnTo>
                  <a:pt x="3482" y="1534"/>
                </a:lnTo>
                <a:lnTo>
                  <a:pt x="3472" y="1525"/>
                </a:lnTo>
                <a:lnTo>
                  <a:pt x="3465" y="1518"/>
                </a:lnTo>
                <a:lnTo>
                  <a:pt x="3456" y="1513"/>
                </a:lnTo>
                <a:lnTo>
                  <a:pt x="3449" y="1507"/>
                </a:lnTo>
                <a:lnTo>
                  <a:pt x="3443" y="1502"/>
                </a:lnTo>
                <a:lnTo>
                  <a:pt x="3438" y="1495"/>
                </a:lnTo>
                <a:lnTo>
                  <a:pt x="3433" y="1488"/>
                </a:lnTo>
                <a:lnTo>
                  <a:pt x="3429" y="1479"/>
                </a:lnTo>
                <a:lnTo>
                  <a:pt x="3428" y="1490"/>
                </a:lnTo>
                <a:lnTo>
                  <a:pt x="3424" y="1498"/>
                </a:lnTo>
                <a:lnTo>
                  <a:pt x="3417" y="1505"/>
                </a:lnTo>
                <a:lnTo>
                  <a:pt x="3410" y="1514"/>
                </a:lnTo>
                <a:lnTo>
                  <a:pt x="3401" y="1520"/>
                </a:lnTo>
                <a:lnTo>
                  <a:pt x="3392" y="1525"/>
                </a:lnTo>
                <a:lnTo>
                  <a:pt x="3385" y="1530"/>
                </a:lnTo>
                <a:lnTo>
                  <a:pt x="3376" y="1534"/>
                </a:lnTo>
                <a:lnTo>
                  <a:pt x="3376" y="1581"/>
                </a:lnTo>
                <a:close/>
                <a:moveTo>
                  <a:pt x="851" y="297"/>
                </a:moveTo>
                <a:lnTo>
                  <a:pt x="847" y="297"/>
                </a:lnTo>
                <a:lnTo>
                  <a:pt x="842" y="295"/>
                </a:lnTo>
                <a:lnTo>
                  <a:pt x="837" y="291"/>
                </a:lnTo>
                <a:lnTo>
                  <a:pt x="830" y="288"/>
                </a:lnTo>
                <a:lnTo>
                  <a:pt x="824" y="284"/>
                </a:lnTo>
                <a:lnTo>
                  <a:pt x="817" y="283"/>
                </a:lnTo>
                <a:lnTo>
                  <a:pt x="812" y="281"/>
                </a:lnTo>
                <a:lnTo>
                  <a:pt x="808" y="279"/>
                </a:lnTo>
                <a:lnTo>
                  <a:pt x="808" y="272"/>
                </a:lnTo>
                <a:lnTo>
                  <a:pt x="807" y="267"/>
                </a:lnTo>
                <a:lnTo>
                  <a:pt x="805" y="261"/>
                </a:lnTo>
                <a:lnTo>
                  <a:pt x="805" y="256"/>
                </a:lnTo>
                <a:lnTo>
                  <a:pt x="803" y="251"/>
                </a:lnTo>
                <a:lnTo>
                  <a:pt x="801" y="245"/>
                </a:lnTo>
                <a:lnTo>
                  <a:pt x="800" y="240"/>
                </a:lnTo>
                <a:lnTo>
                  <a:pt x="800" y="233"/>
                </a:lnTo>
                <a:lnTo>
                  <a:pt x="803" y="228"/>
                </a:lnTo>
                <a:lnTo>
                  <a:pt x="808" y="222"/>
                </a:lnTo>
                <a:lnTo>
                  <a:pt x="812" y="217"/>
                </a:lnTo>
                <a:lnTo>
                  <a:pt x="817" y="210"/>
                </a:lnTo>
                <a:lnTo>
                  <a:pt x="823" y="203"/>
                </a:lnTo>
                <a:lnTo>
                  <a:pt x="826" y="196"/>
                </a:lnTo>
                <a:lnTo>
                  <a:pt x="831" y="191"/>
                </a:lnTo>
                <a:lnTo>
                  <a:pt x="835" y="185"/>
                </a:lnTo>
                <a:lnTo>
                  <a:pt x="817" y="168"/>
                </a:lnTo>
                <a:lnTo>
                  <a:pt x="817" y="164"/>
                </a:lnTo>
                <a:lnTo>
                  <a:pt x="819" y="161"/>
                </a:lnTo>
                <a:lnTo>
                  <a:pt x="821" y="157"/>
                </a:lnTo>
                <a:lnTo>
                  <a:pt x="823" y="154"/>
                </a:lnTo>
                <a:lnTo>
                  <a:pt x="823" y="150"/>
                </a:lnTo>
                <a:lnTo>
                  <a:pt x="824" y="147"/>
                </a:lnTo>
                <a:lnTo>
                  <a:pt x="826" y="143"/>
                </a:lnTo>
                <a:lnTo>
                  <a:pt x="826" y="139"/>
                </a:lnTo>
                <a:lnTo>
                  <a:pt x="782" y="93"/>
                </a:lnTo>
                <a:lnTo>
                  <a:pt x="777" y="93"/>
                </a:lnTo>
                <a:lnTo>
                  <a:pt x="770" y="92"/>
                </a:lnTo>
                <a:lnTo>
                  <a:pt x="763" y="90"/>
                </a:lnTo>
                <a:lnTo>
                  <a:pt x="757" y="88"/>
                </a:lnTo>
                <a:lnTo>
                  <a:pt x="752" y="86"/>
                </a:lnTo>
                <a:lnTo>
                  <a:pt x="747" y="85"/>
                </a:lnTo>
                <a:lnTo>
                  <a:pt x="741" y="85"/>
                </a:lnTo>
                <a:lnTo>
                  <a:pt x="738" y="83"/>
                </a:lnTo>
                <a:lnTo>
                  <a:pt x="748" y="74"/>
                </a:lnTo>
                <a:lnTo>
                  <a:pt x="761" y="65"/>
                </a:lnTo>
                <a:lnTo>
                  <a:pt x="773" y="58"/>
                </a:lnTo>
                <a:lnTo>
                  <a:pt x="787" y="51"/>
                </a:lnTo>
                <a:lnTo>
                  <a:pt x="800" y="44"/>
                </a:lnTo>
                <a:lnTo>
                  <a:pt x="812" y="37"/>
                </a:lnTo>
                <a:lnTo>
                  <a:pt x="824" y="28"/>
                </a:lnTo>
                <a:lnTo>
                  <a:pt x="835" y="17"/>
                </a:lnTo>
                <a:lnTo>
                  <a:pt x="838" y="19"/>
                </a:lnTo>
                <a:lnTo>
                  <a:pt x="840" y="19"/>
                </a:lnTo>
                <a:lnTo>
                  <a:pt x="844" y="21"/>
                </a:lnTo>
                <a:lnTo>
                  <a:pt x="847" y="23"/>
                </a:lnTo>
                <a:lnTo>
                  <a:pt x="851" y="25"/>
                </a:lnTo>
                <a:lnTo>
                  <a:pt x="854" y="26"/>
                </a:lnTo>
                <a:lnTo>
                  <a:pt x="856" y="28"/>
                </a:lnTo>
                <a:lnTo>
                  <a:pt x="860" y="28"/>
                </a:lnTo>
                <a:lnTo>
                  <a:pt x="886" y="0"/>
                </a:lnTo>
                <a:lnTo>
                  <a:pt x="904" y="17"/>
                </a:lnTo>
                <a:lnTo>
                  <a:pt x="909" y="17"/>
                </a:lnTo>
                <a:lnTo>
                  <a:pt x="916" y="17"/>
                </a:lnTo>
                <a:lnTo>
                  <a:pt x="923" y="16"/>
                </a:lnTo>
                <a:lnTo>
                  <a:pt x="929" y="14"/>
                </a:lnTo>
                <a:lnTo>
                  <a:pt x="934" y="12"/>
                </a:lnTo>
                <a:lnTo>
                  <a:pt x="939" y="10"/>
                </a:lnTo>
                <a:lnTo>
                  <a:pt x="943" y="9"/>
                </a:lnTo>
                <a:lnTo>
                  <a:pt x="946" y="9"/>
                </a:lnTo>
                <a:lnTo>
                  <a:pt x="946" y="37"/>
                </a:lnTo>
                <a:lnTo>
                  <a:pt x="957" y="37"/>
                </a:lnTo>
                <a:lnTo>
                  <a:pt x="964" y="37"/>
                </a:lnTo>
                <a:lnTo>
                  <a:pt x="969" y="37"/>
                </a:lnTo>
                <a:lnTo>
                  <a:pt x="974" y="35"/>
                </a:lnTo>
                <a:lnTo>
                  <a:pt x="978" y="33"/>
                </a:lnTo>
                <a:lnTo>
                  <a:pt x="980" y="30"/>
                </a:lnTo>
                <a:lnTo>
                  <a:pt x="982" y="25"/>
                </a:lnTo>
                <a:lnTo>
                  <a:pt x="982" y="17"/>
                </a:lnTo>
                <a:lnTo>
                  <a:pt x="985" y="19"/>
                </a:lnTo>
                <a:lnTo>
                  <a:pt x="989" y="19"/>
                </a:lnTo>
                <a:lnTo>
                  <a:pt x="992" y="21"/>
                </a:lnTo>
                <a:lnTo>
                  <a:pt x="994" y="23"/>
                </a:lnTo>
                <a:lnTo>
                  <a:pt x="997" y="25"/>
                </a:lnTo>
                <a:lnTo>
                  <a:pt x="1001" y="26"/>
                </a:lnTo>
                <a:lnTo>
                  <a:pt x="1005" y="28"/>
                </a:lnTo>
                <a:lnTo>
                  <a:pt x="1008" y="28"/>
                </a:lnTo>
                <a:lnTo>
                  <a:pt x="1015" y="21"/>
                </a:lnTo>
                <a:lnTo>
                  <a:pt x="1024" y="16"/>
                </a:lnTo>
                <a:lnTo>
                  <a:pt x="1033" y="10"/>
                </a:lnTo>
                <a:lnTo>
                  <a:pt x="1043" y="9"/>
                </a:lnTo>
                <a:lnTo>
                  <a:pt x="1052" y="7"/>
                </a:lnTo>
                <a:lnTo>
                  <a:pt x="1063" y="5"/>
                </a:lnTo>
                <a:lnTo>
                  <a:pt x="1070" y="7"/>
                </a:lnTo>
                <a:lnTo>
                  <a:pt x="1079" y="9"/>
                </a:lnTo>
                <a:lnTo>
                  <a:pt x="1086" y="7"/>
                </a:lnTo>
                <a:lnTo>
                  <a:pt x="1095" y="3"/>
                </a:lnTo>
                <a:lnTo>
                  <a:pt x="1105" y="2"/>
                </a:lnTo>
                <a:lnTo>
                  <a:pt x="1118" y="2"/>
                </a:lnTo>
                <a:lnTo>
                  <a:pt x="1128" y="2"/>
                </a:lnTo>
                <a:lnTo>
                  <a:pt x="1139" y="0"/>
                </a:lnTo>
                <a:lnTo>
                  <a:pt x="1148" y="0"/>
                </a:lnTo>
                <a:lnTo>
                  <a:pt x="1156" y="0"/>
                </a:lnTo>
                <a:lnTo>
                  <a:pt x="1174" y="17"/>
                </a:lnTo>
                <a:lnTo>
                  <a:pt x="1121" y="17"/>
                </a:lnTo>
                <a:lnTo>
                  <a:pt x="1121" y="37"/>
                </a:lnTo>
                <a:lnTo>
                  <a:pt x="1126" y="39"/>
                </a:lnTo>
                <a:lnTo>
                  <a:pt x="1137" y="40"/>
                </a:lnTo>
                <a:lnTo>
                  <a:pt x="1148" y="39"/>
                </a:lnTo>
                <a:lnTo>
                  <a:pt x="1162" y="37"/>
                </a:lnTo>
                <a:lnTo>
                  <a:pt x="1176" y="33"/>
                </a:lnTo>
                <a:lnTo>
                  <a:pt x="1188" y="30"/>
                </a:lnTo>
                <a:lnTo>
                  <a:pt x="1201" y="28"/>
                </a:lnTo>
                <a:lnTo>
                  <a:pt x="1208" y="28"/>
                </a:lnTo>
                <a:lnTo>
                  <a:pt x="1197" y="33"/>
                </a:lnTo>
                <a:lnTo>
                  <a:pt x="1186" y="40"/>
                </a:lnTo>
                <a:lnTo>
                  <a:pt x="1176" y="51"/>
                </a:lnTo>
                <a:lnTo>
                  <a:pt x="1165" y="63"/>
                </a:lnTo>
                <a:lnTo>
                  <a:pt x="1158" y="78"/>
                </a:lnTo>
                <a:lnTo>
                  <a:pt x="1153" y="92"/>
                </a:lnTo>
                <a:lnTo>
                  <a:pt x="1153" y="99"/>
                </a:lnTo>
                <a:lnTo>
                  <a:pt x="1153" y="106"/>
                </a:lnTo>
                <a:lnTo>
                  <a:pt x="1153" y="113"/>
                </a:lnTo>
                <a:lnTo>
                  <a:pt x="1156" y="120"/>
                </a:lnTo>
                <a:lnTo>
                  <a:pt x="1139" y="139"/>
                </a:lnTo>
                <a:lnTo>
                  <a:pt x="1135" y="139"/>
                </a:lnTo>
                <a:lnTo>
                  <a:pt x="1132" y="138"/>
                </a:lnTo>
                <a:lnTo>
                  <a:pt x="1128" y="136"/>
                </a:lnTo>
                <a:lnTo>
                  <a:pt x="1126" y="134"/>
                </a:lnTo>
                <a:lnTo>
                  <a:pt x="1123" y="132"/>
                </a:lnTo>
                <a:lnTo>
                  <a:pt x="1119" y="131"/>
                </a:lnTo>
                <a:lnTo>
                  <a:pt x="1116" y="131"/>
                </a:lnTo>
                <a:lnTo>
                  <a:pt x="1112" y="131"/>
                </a:lnTo>
                <a:lnTo>
                  <a:pt x="1112" y="168"/>
                </a:lnTo>
                <a:lnTo>
                  <a:pt x="1103" y="168"/>
                </a:lnTo>
                <a:lnTo>
                  <a:pt x="1096" y="166"/>
                </a:lnTo>
                <a:lnTo>
                  <a:pt x="1089" y="166"/>
                </a:lnTo>
                <a:lnTo>
                  <a:pt x="1084" y="164"/>
                </a:lnTo>
                <a:lnTo>
                  <a:pt x="1077" y="164"/>
                </a:lnTo>
                <a:lnTo>
                  <a:pt x="1072" y="164"/>
                </a:lnTo>
                <a:lnTo>
                  <a:pt x="1066" y="164"/>
                </a:lnTo>
                <a:lnTo>
                  <a:pt x="1061" y="168"/>
                </a:lnTo>
                <a:lnTo>
                  <a:pt x="1061" y="171"/>
                </a:lnTo>
                <a:lnTo>
                  <a:pt x="1063" y="175"/>
                </a:lnTo>
                <a:lnTo>
                  <a:pt x="1066" y="177"/>
                </a:lnTo>
                <a:lnTo>
                  <a:pt x="1070" y="180"/>
                </a:lnTo>
                <a:lnTo>
                  <a:pt x="1075" y="182"/>
                </a:lnTo>
                <a:lnTo>
                  <a:pt x="1079" y="184"/>
                </a:lnTo>
                <a:lnTo>
                  <a:pt x="1082" y="185"/>
                </a:lnTo>
                <a:lnTo>
                  <a:pt x="1088" y="185"/>
                </a:lnTo>
                <a:lnTo>
                  <a:pt x="1079" y="192"/>
                </a:lnTo>
                <a:lnTo>
                  <a:pt x="1056" y="205"/>
                </a:lnTo>
                <a:lnTo>
                  <a:pt x="1024" y="219"/>
                </a:lnTo>
                <a:lnTo>
                  <a:pt x="987" y="237"/>
                </a:lnTo>
                <a:lnTo>
                  <a:pt x="950" y="253"/>
                </a:lnTo>
                <a:lnTo>
                  <a:pt x="914" y="267"/>
                </a:lnTo>
                <a:lnTo>
                  <a:pt x="884" y="276"/>
                </a:lnTo>
                <a:lnTo>
                  <a:pt x="869" y="279"/>
                </a:lnTo>
                <a:lnTo>
                  <a:pt x="869" y="283"/>
                </a:lnTo>
                <a:lnTo>
                  <a:pt x="867" y="286"/>
                </a:lnTo>
                <a:lnTo>
                  <a:pt x="865" y="290"/>
                </a:lnTo>
                <a:lnTo>
                  <a:pt x="863" y="291"/>
                </a:lnTo>
                <a:lnTo>
                  <a:pt x="861" y="293"/>
                </a:lnTo>
                <a:lnTo>
                  <a:pt x="858" y="295"/>
                </a:lnTo>
                <a:lnTo>
                  <a:pt x="854" y="297"/>
                </a:lnTo>
                <a:lnTo>
                  <a:pt x="851" y="297"/>
                </a:lnTo>
                <a:close/>
                <a:moveTo>
                  <a:pt x="1165" y="242"/>
                </a:moveTo>
                <a:lnTo>
                  <a:pt x="1155" y="238"/>
                </a:lnTo>
                <a:lnTo>
                  <a:pt x="1144" y="237"/>
                </a:lnTo>
                <a:lnTo>
                  <a:pt x="1132" y="235"/>
                </a:lnTo>
                <a:lnTo>
                  <a:pt x="1118" y="235"/>
                </a:lnTo>
                <a:lnTo>
                  <a:pt x="1105" y="235"/>
                </a:lnTo>
                <a:lnTo>
                  <a:pt x="1093" y="237"/>
                </a:lnTo>
                <a:lnTo>
                  <a:pt x="1080" y="238"/>
                </a:lnTo>
                <a:lnTo>
                  <a:pt x="1070" y="242"/>
                </a:lnTo>
                <a:lnTo>
                  <a:pt x="1088" y="260"/>
                </a:lnTo>
                <a:lnTo>
                  <a:pt x="1098" y="260"/>
                </a:lnTo>
                <a:lnTo>
                  <a:pt x="1109" y="260"/>
                </a:lnTo>
                <a:lnTo>
                  <a:pt x="1119" y="258"/>
                </a:lnTo>
                <a:lnTo>
                  <a:pt x="1130" y="258"/>
                </a:lnTo>
                <a:lnTo>
                  <a:pt x="1140" y="256"/>
                </a:lnTo>
                <a:lnTo>
                  <a:pt x="1149" y="253"/>
                </a:lnTo>
                <a:lnTo>
                  <a:pt x="1158" y="247"/>
                </a:lnTo>
                <a:lnTo>
                  <a:pt x="1165" y="242"/>
                </a:lnTo>
                <a:close/>
                <a:moveTo>
                  <a:pt x="1983" y="475"/>
                </a:moveTo>
                <a:lnTo>
                  <a:pt x="1976" y="479"/>
                </a:lnTo>
                <a:lnTo>
                  <a:pt x="1969" y="481"/>
                </a:lnTo>
                <a:lnTo>
                  <a:pt x="1963" y="484"/>
                </a:lnTo>
                <a:lnTo>
                  <a:pt x="1962" y="488"/>
                </a:lnTo>
                <a:lnTo>
                  <a:pt x="1960" y="493"/>
                </a:lnTo>
                <a:lnTo>
                  <a:pt x="1958" y="500"/>
                </a:lnTo>
                <a:lnTo>
                  <a:pt x="1958" y="509"/>
                </a:lnTo>
                <a:lnTo>
                  <a:pt x="1958" y="521"/>
                </a:lnTo>
                <a:lnTo>
                  <a:pt x="1969" y="519"/>
                </a:lnTo>
                <a:lnTo>
                  <a:pt x="1976" y="518"/>
                </a:lnTo>
                <a:lnTo>
                  <a:pt x="1981" y="512"/>
                </a:lnTo>
                <a:lnTo>
                  <a:pt x="1983" y="505"/>
                </a:lnTo>
                <a:lnTo>
                  <a:pt x="1985" y="498"/>
                </a:lnTo>
                <a:lnTo>
                  <a:pt x="1985" y="491"/>
                </a:lnTo>
                <a:lnTo>
                  <a:pt x="1983" y="482"/>
                </a:lnTo>
                <a:lnTo>
                  <a:pt x="1983" y="475"/>
                </a:lnTo>
                <a:close/>
                <a:moveTo>
                  <a:pt x="1879" y="495"/>
                </a:moveTo>
                <a:lnTo>
                  <a:pt x="1882" y="493"/>
                </a:lnTo>
                <a:lnTo>
                  <a:pt x="1886" y="493"/>
                </a:lnTo>
                <a:lnTo>
                  <a:pt x="1888" y="491"/>
                </a:lnTo>
                <a:lnTo>
                  <a:pt x="1891" y="488"/>
                </a:lnTo>
                <a:lnTo>
                  <a:pt x="1893" y="486"/>
                </a:lnTo>
                <a:lnTo>
                  <a:pt x="1895" y="482"/>
                </a:lnTo>
                <a:lnTo>
                  <a:pt x="1896" y="479"/>
                </a:lnTo>
                <a:lnTo>
                  <a:pt x="1896" y="475"/>
                </a:lnTo>
                <a:lnTo>
                  <a:pt x="1886" y="475"/>
                </a:lnTo>
                <a:lnTo>
                  <a:pt x="1875" y="475"/>
                </a:lnTo>
                <a:lnTo>
                  <a:pt x="1863" y="477"/>
                </a:lnTo>
                <a:lnTo>
                  <a:pt x="1852" y="481"/>
                </a:lnTo>
                <a:lnTo>
                  <a:pt x="1842" y="484"/>
                </a:lnTo>
                <a:lnTo>
                  <a:pt x="1835" y="491"/>
                </a:lnTo>
                <a:lnTo>
                  <a:pt x="1831" y="495"/>
                </a:lnTo>
                <a:lnTo>
                  <a:pt x="1829" y="500"/>
                </a:lnTo>
                <a:lnTo>
                  <a:pt x="1828" y="505"/>
                </a:lnTo>
                <a:lnTo>
                  <a:pt x="1828" y="512"/>
                </a:lnTo>
                <a:lnTo>
                  <a:pt x="1833" y="512"/>
                </a:lnTo>
                <a:lnTo>
                  <a:pt x="1840" y="516"/>
                </a:lnTo>
                <a:lnTo>
                  <a:pt x="1847" y="518"/>
                </a:lnTo>
                <a:lnTo>
                  <a:pt x="1852" y="523"/>
                </a:lnTo>
                <a:lnTo>
                  <a:pt x="1858" y="526"/>
                </a:lnTo>
                <a:lnTo>
                  <a:pt x="1863" y="532"/>
                </a:lnTo>
                <a:lnTo>
                  <a:pt x="1866" y="537"/>
                </a:lnTo>
                <a:lnTo>
                  <a:pt x="1870" y="541"/>
                </a:lnTo>
                <a:lnTo>
                  <a:pt x="1870" y="595"/>
                </a:lnTo>
                <a:lnTo>
                  <a:pt x="1877" y="597"/>
                </a:lnTo>
                <a:lnTo>
                  <a:pt x="1884" y="599"/>
                </a:lnTo>
                <a:lnTo>
                  <a:pt x="1889" y="602"/>
                </a:lnTo>
                <a:lnTo>
                  <a:pt x="1895" y="606"/>
                </a:lnTo>
                <a:lnTo>
                  <a:pt x="1900" y="611"/>
                </a:lnTo>
                <a:lnTo>
                  <a:pt x="1905" y="615"/>
                </a:lnTo>
                <a:lnTo>
                  <a:pt x="1911" y="620"/>
                </a:lnTo>
                <a:lnTo>
                  <a:pt x="1914" y="624"/>
                </a:lnTo>
                <a:lnTo>
                  <a:pt x="1941" y="595"/>
                </a:lnTo>
                <a:lnTo>
                  <a:pt x="1923" y="578"/>
                </a:lnTo>
                <a:lnTo>
                  <a:pt x="1923" y="574"/>
                </a:lnTo>
                <a:lnTo>
                  <a:pt x="1925" y="571"/>
                </a:lnTo>
                <a:lnTo>
                  <a:pt x="1925" y="567"/>
                </a:lnTo>
                <a:lnTo>
                  <a:pt x="1926" y="564"/>
                </a:lnTo>
                <a:lnTo>
                  <a:pt x="1928" y="560"/>
                </a:lnTo>
                <a:lnTo>
                  <a:pt x="1930" y="556"/>
                </a:lnTo>
                <a:lnTo>
                  <a:pt x="1932" y="553"/>
                </a:lnTo>
                <a:lnTo>
                  <a:pt x="1932" y="549"/>
                </a:lnTo>
                <a:lnTo>
                  <a:pt x="1926" y="546"/>
                </a:lnTo>
                <a:lnTo>
                  <a:pt x="1921" y="541"/>
                </a:lnTo>
                <a:lnTo>
                  <a:pt x="1916" y="535"/>
                </a:lnTo>
                <a:lnTo>
                  <a:pt x="1909" y="530"/>
                </a:lnTo>
                <a:lnTo>
                  <a:pt x="1903" y="526"/>
                </a:lnTo>
                <a:lnTo>
                  <a:pt x="1896" y="521"/>
                </a:lnTo>
                <a:lnTo>
                  <a:pt x="1891" y="516"/>
                </a:lnTo>
                <a:lnTo>
                  <a:pt x="1888" y="512"/>
                </a:lnTo>
                <a:lnTo>
                  <a:pt x="1888" y="509"/>
                </a:lnTo>
                <a:lnTo>
                  <a:pt x="1889" y="505"/>
                </a:lnTo>
                <a:lnTo>
                  <a:pt x="1889" y="502"/>
                </a:lnTo>
                <a:lnTo>
                  <a:pt x="1889" y="500"/>
                </a:lnTo>
                <a:lnTo>
                  <a:pt x="1889" y="496"/>
                </a:lnTo>
                <a:lnTo>
                  <a:pt x="1888" y="495"/>
                </a:lnTo>
                <a:lnTo>
                  <a:pt x="1884" y="495"/>
                </a:lnTo>
                <a:lnTo>
                  <a:pt x="1879" y="495"/>
                </a:lnTo>
                <a:close/>
                <a:moveTo>
                  <a:pt x="1997" y="723"/>
                </a:moveTo>
                <a:lnTo>
                  <a:pt x="1997" y="726"/>
                </a:lnTo>
                <a:lnTo>
                  <a:pt x="1997" y="728"/>
                </a:lnTo>
                <a:lnTo>
                  <a:pt x="1999" y="730"/>
                </a:lnTo>
                <a:lnTo>
                  <a:pt x="2001" y="731"/>
                </a:lnTo>
                <a:lnTo>
                  <a:pt x="2002" y="731"/>
                </a:lnTo>
                <a:lnTo>
                  <a:pt x="2004" y="733"/>
                </a:lnTo>
                <a:lnTo>
                  <a:pt x="2004" y="735"/>
                </a:lnTo>
                <a:lnTo>
                  <a:pt x="2006" y="739"/>
                </a:lnTo>
                <a:lnTo>
                  <a:pt x="2008" y="739"/>
                </a:lnTo>
                <a:lnTo>
                  <a:pt x="2011" y="740"/>
                </a:lnTo>
                <a:lnTo>
                  <a:pt x="2013" y="740"/>
                </a:lnTo>
                <a:lnTo>
                  <a:pt x="2016" y="742"/>
                </a:lnTo>
                <a:lnTo>
                  <a:pt x="2018" y="742"/>
                </a:lnTo>
                <a:lnTo>
                  <a:pt x="2022" y="744"/>
                </a:lnTo>
                <a:lnTo>
                  <a:pt x="2024" y="744"/>
                </a:lnTo>
                <a:lnTo>
                  <a:pt x="2027" y="744"/>
                </a:lnTo>
                <a:lnTo>
                  <a:pt x="2061" y="744"/>
                </a:lnTo>
                <a:lnTo>
                  <a:pt x="2052" y="753"/>
                </a:lnTo>
                <a:lnTo>
                  <a:pt x="2045" y="760"/>
                </a:lnTo>
                <a:lnTo>
                  <a:pt x="2038" y="769"/>
                </a:lnTo>
                <a:lnTo>
                  <a:pt x="2031" y="779"/>
                </a:lnTo>
                <a:lnTo>
                  <a:pt x="2025" y="788"/>
                </a:lnTo>
                <a:lnTo>
                  <a:pt x="2018" y="799"/>
                </a:lnTo>
                <a:lnTo>
                  <a:pt x="2009" y="809"/>
                </a:lnTo>
                <a:lnTo>
                  <a:pt x="2001" y="820"/>
                </a:lnTo>
                <a:lnTo>
                  <a:pt x="1965" y="820"/>
                </a:lnTo>
                <a:lnTo>
                  <a:pt x="1965" y="823"/>
                </a:lnTo>
                <a:lnTo>
                  <a:pt x="1965" y="827"/>
                </a:lnTo>
                <a:lnTo>
                  <a:pt x="1963" y="830"/>
                </a:lnTo>
                <a:lnTo>
                  <a:pt x="1962" y="834"/>
                </a:lnTo>
                <a:lnTo>
                  <a:pt x="1960" y="837"/>
                </a:lnTo>
                <a:lnTo>
                  <a:pt x="1958" y="841"/>
                </a:lnTo>
                <a:lnTo>
                  <a:pt x="1958" y="843"/>
                </a:lnTo>
                <a:lnTo>
                  <a:pt x="1958" y="846"/>
                </a:lnTo>
                <a:lnTo>
                  <a:pt x="1948" y="848"/>
                </a:lnTo>
                <a:lnTo>
                  <a:pt x="1937" y="852"/>
                </a:lnTo>
                <a:lnTo>
                  <a:pt x="1925" y="857"/>
                </a:lnTo>
                <a:lnTo>
                  <a:pt x="1914" y="862"/>
                </a:lnTo>
                <a:lnTo>
                  <a:pt x="1902" y="869"/>
                </a:lnTo>
                <a:lnTo>
                  <a:pt x="1891" y="875"/>
                </a:lnTo>
                <a:lnTo>
                  <a:pt x="1880" y="880"/>
                </a:lnTo>
                <a:lnTo>
                  <a:pt x="1870" y="885"/>
                </a:lnTo>
                <a:lnTo>
                  <a:pt x="1866" y="880"/>
                </a:lnTo>
                <a:lnTo>
                  <a:pt x="1861" y="876"/>
                </a:lnTo>
                <a:lnTo>
                  <a:pt x="1854" y="871"/>
                </a:lnTo>
                <a:lnTo>
                  <a:pt x="1849" y="868"/>
                </a:lnTo>
                <a:lnTo>
                  <a:pt x="1842" y="862"/>
                </a:lnTo>
                <a:lnTo>
                  <a:pt x="1836" y="859"/>
                </a:lnTo>
                <a:lnTo>
                  <a:pt x="1831" y="857"/>
                </a:lnTo>
                <a:lnTo>
                  <a:pt x="1828" y="857"/>
                </a:lnTo>
                <a:lnTo>
                  <a:pt x="1828" y="820"/>
                </a:lnTo>
                <a:lnTo>
                  <a:pt x="1824" y="816"/>
                </a:lnTo>
                <a:lnTo>
                  <a:pt x="1819" y="811"/>
                </a:lnTo>
                <a:lnTo>
                  <a:pt x="1815" y="806"/>
                </a:lnTo>
                <a:lnTo>
                  <a:pt x="1810" y="799"/>
                </a:lnTo>
                <a:lnTo>
                  <a:pt x="1806" y="793"/>
                </a:lnTo>
                <a:lnTo>
                  <a:pt x="1803" y="786"/>
                </a:lnTo>
                <a:lnTo>
                  <a:pt x="1801" y="779"/>
                </a:lnTo>
                <a:lnTo>
                  <a:pt x="1801" y="774"/>
                </a:lnTo>
                <a:lnTo>
                  <a:pt x="1796" y="774"/>
                </a:lnTo>
                <a:lnTo>
                  <a:pt x="1792" y="774"/>
                </a:lnTo>
                <a:lnTo>
                  <a:pt x="1789" y="772"/>
                </a:lnTo>
                <a:lnTo>
                  <a:pt x="1785" y="770"/>
                </a:lnTo>
                <a:lnTo>
                  <a:pt x="1780" y="765"/>
                </a:lnTo>
                <a:lnTo>
                  <a:pt x="1775" y="756"/>
                </a:lnTo>
                <a:lnTo>
                  <a:pt x="1769" y="747"/>
                </a:lnTo>
                <a:lnTo>
                  <a:pt x="1764" y="739"/>
                </a:lnTo>
                <a:lnTo>
                  <a:pt x="1757" y="731"/>
                </a:lnTo>
                <a:lnTo>
                  <a:pt x="1748" y="726"/>
                </a:lnTo>
                <a:lnTo>
                  <a:pt x="1716" y="726"/>
                </a:lnTo>
                <a:lnTo>
                  <a:pt x="1709" y="712"/>
                </a:lnTo>
                <a:lnTo>
                  <a:pt x="1702" y="700"/>
                </a:lnTo>
                <a:lnTo>
                  <a:pt x="1697" y="689"/>
                </a:lnTo>
                <a:lnTo>
                  <a:pt x="1692" y="678"/>
                </a:lnTo>
                <a:lnTo>
                  <a:pt x="1686" y="670"/>
                </a:lnTo>
                <a:lnTo>
                  <a:pt x="1681" y="663"/>
                </a:lnTo>
                <a:lnTo>
                  <a:pt x="1672" y="657"/>
                </a:lnTo>
                <a:lnTo>
                  <a:pt x="1663" y="654"/>
                </a:lnTo>
                <a:lnTo>
                  <a:pt x="1669" y="654"/>
                </a:lnTo>
                <a:lnTo>
                  <a:pt x="1674" y="650"/>
                </a:lnTo>
                <a:lnTo>
                  <a:pt x="1679" y="647"/>
                </a:lnTo>
                <a:lnTo>
                  <a:pt x="1683" y="643"/>
                </a:lnTo>
                <a:lnTo>
                  <a:pt x="1686" y="638"/>
                </a:lnTo>
                <a:lnTo>
                  <a:pt x="1690" y="632"/>
                </a:lnTo>
                <a:lnTo>
                  <a:pt x="1693" y="627"/>
                </a:lnTo>
                <a:lnTo>
                  <a:pt x="1697" y="624"/>
                </a:lnTo>
                <a:lnTo>
                  <a:pt x="1695" y="620"/>
                </a:lnTo>
                <a:lnTo>
                  <a:pt x="1695" y="617"/>
                </a:lnTo>
                <a:lnTo>
                  <a:pt x="1693" y="613"/>
                </a:lnTo>
                <a:lnTo>
                  <a:pt x="1692" y="610"/>
                </a:lnTo>
                <a:lnTo>
                  <a:pt x="1690" y="606"/>
                </a:lnTo>
                <a:lnTo>
                  <a:pt x="1688" y="602"/>
                </a:lnTo>
                <a:lnTo>
                  <a:pt x="1688" y="599"/>
                </a:lnTo>
                <a:lnTo>
                  <a:pt x="1688" y="595"/>
                </a:lnTo>
                <a:lnTo>
                  <a:pt x="1714" y="567"/>
                </a:lnTo>
                <a:lnTo>
                  <a:pt x="1707" y="567"/>
                </a:lnTo>
                <a:lnTo>
                  <a:pt x="1700" y="567"/>
                </a:lnTo>
                <a:lnTo>
                  <a:pt x="1695" y="565"/>
                </a:lnTo>
                <a:lnTo>
                  <a:pt x="1688" y="564"/>
                </a:lnTo>
                <a:lnTo>
                  <a:pt x="1683" y="562"/>
                </a:lnTo>
                <a:lnTo>
                  <a:pt x="1677" y="560"/>
                </a:lnTo>
                <a:lnTo>
                  <a:pt x="1674" y="560"/>
                </a:lnTo>
                <a:lnTo>
                  <a:pt x="1670" y="560"/>
                </a:lnTo>
                <a:lnTo>
                  <a:pt x="1653" y="560"/>
                </a:lnTo>
                <a:lnTo>
                  <a:pt x="1626" y="587"/>
                </a:lnTo>
                <a:lnTo>
                  <a:pt x="1624" y="585"/>
                </a:lnTo>
                <a:lnTo>
                  <a:pt x="1621" y="583"/>
                </a:lnTo>
                <a:lnTo>
                  <a:pt x="1616" y="578"/>
                </a:lnTo>
                <a:lnTo>
                  <a:pt x="1609" y="572"/>
                </a:lnTo>
                <a:lnTo>
                  <a:pt x="1603" y="565"/>
                </a:lnTo>
                <a:lnTo>
                  <a:pt x="1598" y="560"/>
                </a:lnTo>
                <a:lnTo>
                  <a:pt x="1593" y="553"/>
                </a:lnTo>
                <a:lnTo>
                  <a:pt x="1591" y="549"/>
                </a:lnTo>
                <a:lnTo>
                  <a:pt x="1591" y="532"/>
                </a:lnTo>
                <a:lnTo>
                  <a:pt x="1617" y="519"/>
                </a:lnTo>
                <a:lnTo>
                  <a:pt x="1639" y="511"/>
                </a:lnTo>
                <a:lnTo>
                  <a:pt x="1660" y="505"/>
                </a:lnTo>
                <a:lnTo>
                  <a:pt x="1677" y="503"/>
                </a:lnTo>
                <a:lnTo>
                  <a:pt x="1693" y="502"/>
                </a:lnTo>
                <a:lnTo>
                  <a:pt x="1707" y="502"/>
                </a:lnTo>
                <a:lnTo>
                  <a:pt x="1720" y="502"/>
                </a:lnTo>
                <a:lnTo>
                  <a:pt x="1732" y="502"/>
                </a:lnTo>
                <a:lnTo>
                  <a:pt x="1729" y="505"/>
                </a:lnTo>
                <a:lnTo>
                  <a:pt x="1730" y="509"/>
                </a:lnTo>
                <a:lnTo>
                  <a:pt x="1732" y="512"/>
                </a:lnTo>
                <a:lnTo>
                  <a:pt x="1737" y="516"/>
                </a:lnTo>
                <a:lnTo>
                  <a:pt x="1743" y="521"/>
                </a:lnTo>
                <a:lnTo>
                  <a:pt x="1748" y="525"/>
                </a:lnTo>
                <a:lnTo>
                  <a:pt x="1753" y="528"/>
                </a:lnTo>
                <a:lnTo>
                  <a:pt x="1757" y="532"/>
                </a:lnTo>
                <a:lnTo>
                  <a:pt x="1757" y="528"/>
                </a:lnTo>
                <a:lnTo>
                  <a:pt x="1759" y="525"/>
                </a:lnTo>
                <a:lnTo>
                  <a:pt x="1760" y="521"/>
                </a:lnTo>
                <a:lnTo>
                  <a:pt x="1762" y="516"/>
                </a:lnTo>
                <a:lnTo>
                  <a:pt x="1764" y="512"/>
                </a:lnTo>
                <a:lnTo>
                  <a:pt x="1764" y="509"/>
                </a:lnTo>
                <a:lnTo>
                  <a:pt x="1766" y="505"/>
                </a:lnTo>
                <a:lnTo>
                  <a:pt x="1766" y="502"/>
                </a:lnTo>
                <a:lnTo>
                  <a:pt x="1759" y="498"/>
                </a:lnTo>
                <a:lnTo>
                  <a:pt x="1748" y="489"/>
                </a:lnTo>
                <a:lnTo>
                  <a:pt x="1736" y="479"/>
                </a:lnTo>
                <a:lnTo>
                  <a:pt x="1723" y="466"/>
                </a:lnTo>
                <a:lnTo>
                  <a:pt x="1711" y="454"/>
                </a:lnTo>
                <a:lnTo>
                  <a:pt x="1700" y="449"/>
                </a:lnTo>
                <a:lnTo>
                  <a:pt x="1697" y="447"/>
                </a:lnTo>
                <a:lnTo>
                  <a:pt x="1693" y="447"/>
                </a:lnTo>
                <a:lnTo>
                  <a:pt x="1690" y="450"/>
                </a:lnTo>
                <a:lnTo>
                  <a:pt x="1688" y="456"/>
                </a:lnTo>
                <a:lnTo>
                  <a:pt x="1697" y="466"/>
                </a:lnTo>
                <a:lnTo>
                  <a:pt x="1693" y="468"/>
                </a:lnTo>
                <a:lnTo>
                  <a:pt x="1692" y="470"/>
                </a:lnTo>
                <a:lnTo>
                  <a:pt x="1688" y="472"/>
                </a:lnTo>
                <a:lnTo>
                  <a:pt x="1684" y="472"/>
                </a:lnTo>
                <a:lnTo>
                  <a:pt x="1676" y="472"/>
                </a:lnTo>
                <a:lnTo>
                  <a:pt x="1665" y="468"/>
                </a:lnTo>
                <a:lnTo>
                  <a:pt x="1656" y="465"/>
                </a:lnTo>
                <a:lnTo>
                  <a:pt x="1647" y="461"/>
                </a:lnTo>
                <a:lnTo>
                  <a:pt x="1640" y="458"/>
                </a:lnTo>
                <a:lnTo>
                  <a:pt x="1635" y="456"/>
                </a:lnTo>
                <a:lnTo>
                  <a:pt x="1635" y="463"/>
                </a:lnTo>
                <a:lnTo>
                  <a:pt x="1633" y="468"/>
                </a:lnTo>
                <a:lnTo>
                  <a:pt x="1631" y="472"/>
                </a:lnTo>
                <a:lnTo>
                  <a:pt x="1628" y="473"/>
                </a:lnTo>
                <a:lnTo>
                  <a:pt x="1624" y="477"/>
                </a:lnTo>
                <a:lnTo>
                  <a:pt x="1621" y="479"/>
                </a:lnTo>
                <a:lnTo>
                  <a:pt x="1616" y="481"/>
                </a:lnTo>
                <a:lnTo>
                  <a:pt x="1609" y="484"/>
                </a:lnTo>
                <a:lnTo>
                  <a:pt x="1609" y="489"/>
                </a:lnTo>
                <a:lnTo>
                  <a:pt x="1609" y="493"/>
                </a:lnTo>
                <a:lnTo>
                  <a:pt x="1610" y="496"/>
                </a:lnTo>
                <a:lnTo>
                  <a:pt x="1610" y="498"/>
                </a:lnTo>
                <a:lnTo>
                  <a:pt x="1612" y="500"/>
                </a:lnTo>
                <a:lnTo>
                  <a:pt x="1612" y="502"/>
                </a:lnTo>
                <a:lnTo>
                  <a:pt x="1612" y="505"/>
                </a:lnTo>
                <a:lnTo>
                  <a:pt x="1612" y="511"/>
                </a:lnTo>
                <a:lnTo>
                  <a:pt x="1614" y="512"/>
                </a:lnTo>
                <a:lnTo>
                  <a:pt x="1614" y="514"/>
                </a:lnTo>
                <a:lnTo>
                  <a:pt x="1614" y="516"/>
                </a:lnTo>
                <a:lnTo>
                  <a:pt x="1610" y="518"/>
                </a:lnTo>
                <a:lnTo>
                  <a:pt x="1607" y="519"/>
                </a:lnTo>
                <a:lnTo>
                  <a:pt x="1603" y="519"/>
                </a:lnTo>
                <a:lnTo>
                  <a:pt x="1600" y="519"/>
                </a:lnTo>
                <a:lnTo>
                  <a:pt x="1596" y="516"/>
                </a:lnTo>
                <a:lnTo>
                  <a:pt x="1591" y="519"/>
                </a:lnTo>
                <a:lnTo>
                  <a:pt x="1589" y="521"/>
                </a:lnTo>
                <a:lnTo>
                  <a:pt x="1587" y="523"/>
                </a:lnTo>
                <a:lnTo>
                  <a:pt x="1586" y="521"/>
                </a:lnTo>
                <a:lnTo>
                  <a:pt x="1582" y="521"/>
                </a:lnTo>
                <a:lnTo>
                  <a:pt x="1573" y="521"/>
                </a:lnTo>
                <a:lnTo>
                  <a:pt x="1557" y="541"/>
                </a:lnTo>
                <a:lnTo>
                  <a:pt x="1557" y="544"/>
                </a:lnTo>
                <a:lnTo>
                  <a:pt x="1559" y="549"/>
                </a:lnTo>
                <a:lnTo>
                  <a:pt x="1559" y="553"/>
                </a:lnTo>
                <a:lnTo>
                  <a:pt x="1561" y="560"/>
                </a:lnTo>
                <a:lnTo>
                  <a:pt x="1563" y="565"/>
                </a:lnTo>
                <a:lnTo>
                  <a:pt x="1564" y="572"/>
                </a:lnTo>
                <a:lnTo>
                  <a:pt x="1564" y="579"/>
                </a:lnTo>
                <a:lnTo>
                  <a:pt x="1564" y="587"/>
                </a:lnTo>
                <a:lnTo>
                  <a:pt x="1559" y="585"/>
                </a:lnTo>
                <a:lnTo>
                  <a:pt x="1554" y="581"/>
                </a:lnTo>
                <a:lnTo>
                  <a:pt x="1548" y="574"/>
                </a:lnTo>
                <a:lnTo>
                  <a:pt x="1543" y="567"/>
                </a:lnTo>
                <a:lnTo>
                  <a:pt x="1536" y="558"/>
                </a:lnTo>
                <a:lnTo>
                  <a:pt x="1531" y="551"/>
                </a:lnTo>
                <a:lnTo>
                  <a:pt x="1522" y="544"/>
                </a:lnTo>
                <a:lnTo>
                  <a:pt x="1513" y="541"/>
                </a:lnTo>
                <a:lnTo>
                  <a:pt x="1513" y="535"/>
                </a:lnTo>
                <a:lnTo>
                  <a:pt x="1513" y="530"/>
                </a:lnTo>
                <a:lnTo>
                  <a:pt x="1511" y="525"/>
                </a:lnTo>
                <a:lnTo>
                  <a:pt x="1506" y="518"/>
                </a:lnTo>
                <a:lnTo>
                  <a:pt x="1497" y="507"/>
                </a:lnTo>
                <a:lnTo>
                  <a:pt x="1483" y="498"/>
                </a:lnTo>
                <a:lnTo>
                  <a:pt x="1469" y="491"/>
                </a:lnTo>
                <a:lnTo>
                  <a:pt x="1455" y="486"/>
                </a:lnTo>
                <a:lnTo>
                  <a:pt x="1450" y="484"/>
                </a:lnTo>
                <a:lnTo>
                  <a:pt x="1444" y="482"/>
                </a:lnTo>
                <a:lnTo>
                  <a:pt x="1439" y="484"/>
                </a:lnTo>
                <a:lnTo>
                  <a:pt x="1435" y="484"/>
                </a:lnTo>
                <a:lnTo>
                  <a:pt x="1439" y="488"/>
                </a:lnTo>
                <a:lnTo>
                  <a:pt x="1442" y="493"/>
                </a:lnTo>
                <a:lnTo>
                  <a:pt x="1446" y="496"/>
                </a:lnTo>
                <a:lnTo>
                  <a:pt x="1450" y="500"/>
                </a:lnTo>
                <a:lnTo>
                  <a:pt x="1453" y="503"/>
                </a:lnTo>
                <a:lnTo>
                  <a:pt x="1458" y="505"/>
                </a:lnTo>
                <a:lnTo>
                  <a:pt x="1464" y="505"/>
                </a:lnTo>
                <a:lnTo>
                  <a:pt x="1469" y="502"/>
                </a:lnTo>
                <a:lnTo>
                  <a:pt x="1471" y="509"/>
                </a:lnTo>
                <a:lnTo>
                  <a:pt x="1471" y="516"/>
                </a:lnTo>
                <a:lnTo>
                  <a:pt x="1473" y="521"/>
                </a:lnTo>
                <a:lnTo>
                  <a:pt x="1474" y="525"/>
                </a:lnTo>
                <a:lnTo>
                  <a:pt x="1478" y="530"/>
                </a:lnTo>
                <a:lnTo>
                  <a:pt x="1481" y="534"/>
                </a:lnTo>
                <a:lnTo>
                  <a:pt x="1485" y="537"/>
                </a:lnTo>
                <a:lnTo>
                  <a:pt x="1487" y="541"/>
                </a:lnTo>
                <a:lnTo>
                  <a:pt x="1487" y="544"/>
                </a:lnTo>
                <a:lnTo>
                  <a:pt x="1487" y="548"/>
                </a:lnTo>
                <a:lnTo>
                  <a:pt x="1485" y="551"/>
                </a:lnTo>
                <a:lnTo>
                  <a:pt x="1483" y="555"/>
                </a:lnTo>
                <a:lnTo>
                  <a:pt x="1481" y="558"/>
                </a:lnTo>
                <a:lnTo>
                  <a:pt x="1480" y="562"/>
                </a:lnTo>
                <a:lnTo>
                  <a:pt x="1480" y="565"/>
                </a:lnTo>
                <a:lnTo>
                  <a:pt x="1478" y="567"/>
                </a:lnTo>
                <a:lnTo>
                  <a:pt x="1478" y="565"/>
                </a:lnTo>
                <a:lnTo>
                  <a:pt x="1478" y="562"/>
                </a:lnTo>
                <a:lnTo>
                  <a:pt x="1476" y="558"/>
                </a:lnTo>
                <a:lnTo>
                  <a:pt x="1474" y="555"/>
                </a:lnTo>
                <a:lnTo>
                  <a:pt x="1473" y="551"/>
                </a:lnTo>
                <a:lnTo>
                  <a:pt x="1471" y="548"/>
                </a:lnTo>
                <a:lnTo>
                  <a:pt x="1471" y="544"/>
                </a:lnTo>
                <a:lnTo>
                  <a:pt x="1469" y="541"/>
                </a:lnTo>
                <a:lnTo>
                  <a:pt x="1464" y="539"/>
                </a:lnTo>
                <a:lnTo>
                  <a:pt x="1457" y="537"/>
                </a:lnTo>
                <a:lnTo>
                  <a:pt x="1451" y="534"/>
                </a:lnTo>
                <a:lnTo>
                  <a:pt x="1446" y="528"/>
                </a:lnTo>
                <a:lnTo>
                  <a:pt x="1441" y="523"/>
                </a:lnTo>
                <a:lnTo>
                  <a:pt x="1437" y="516"/>
                </a:lnTo>
                <a:lnTo>
                  <a:pt x="1435" y="509"/>
                </a:lnTo>
                <a:lnTo>
                  <a:pt x="1435" y="502"/>
                </a:lnTo>
                <a:lnTo>
                  <a:pt x="1428" y="502"/>
                </a:lnTo>
                <a:lnTo>
                  <a:pt x="1423" y="502"/>
                </a:lnTo>
                <a:lnTo>
                  <a:pt x="1418" y="500"/>
                </a:lnTo>
                <a:lnTo>
                  <a:pt x="1414" y="496"/>
                </a:lnTo>
                <a:lnTo>
                  <a:pt x="1411" y="495"/>
                </a:lnTo>
                <a:lnTo>
                  <a:pt x="1407" y="491"/>
                </a:lnTo>
                <a:lnTo>
                  <a:pt x="1404" y="488"/>
                </a:lnTo>
                <a:lnTo>
                  <a:pt x="1400" y="484"/>
                </a:lnTo>
                <a:lnTo>
                  <a:pt x="1397" y="486"/>
                </a:lnTo>
                <a:lnTo>
                  <a:pt x="1393" y="486"/>
                </a:lnTo>
                <a:lnTo>
                  <a:pt x="1390" y="488"/>
                </a:lnTo>
                <a:lnTo>
                  <a:pt x="1388" y="489"/>
                </a:lnTo>
                <a:lnTo>
                  <a:pt x="1384" y="491"/>
                </a:lnTo>
                <a:lnTo>
                  <a:pt x="1381" y="493"/>
                </a:lnTo>
                <a:lnTo>
                  <a:pt x="1377" y="493"/>
                </a:lnTo>
                <a:lnTo>
                  <a:pt x="1375" y="495"/>
                </a:lnTo>
                <a:lnTo>
                  <a:pt x="1367" y="484"/>
                </a:lnTo>
                <a:lnTo>
                  <a:pt x="1356" y="486"/>
                </a:lnTo>
                <a:lnTo>
                  <a:pt x="1347" y="491"/>
                </a:lnTo>
                <a:lnTo>
                  <a:pt x="1337" y="500"/>
                </a:lnTo>
                <a:lnTo>
                  <a:pt x="1326" y="507"/>
                </a:lnTo>
                <a:lnTo>
                  <a:pt x="1317" y="516"/>
                </a:lnTo>
                <a:lnTo>
                  <a:pt x="1307" y="523"/>
                </a:lnTo>
                <a:lnTo>
                  <a:pt x="1298" y="528"/>
                </a:lnTo>
                <a:lnTo>
                  <a:pt x="1287" y="532"/>
                </a:lnTo>
                <a:lnTo>
                  <a:pt x="1287" y="567"/>
                </a:lnTo>
                <a:lnTo>
                  <a:pt x="1275" y="569"/>
                </a:lnTo>
                <a:lnTo>
                  <a:pt x="1261" y="569"/>
                </a:lnTo>
                <a:lnTo>
                  <a:pt x="1245" y="571"/>
                </a:lnTo>
                <a:lnTo>
                  <a:pt x="1231" y="572"/>
                </a:lnTo>
                <a:lnTo>
                  <a:pt x="1216" y="574"/>
                </a:lnTo>
                <a:lnTo>
                  <a:pt x="1202" y="576"/>
                </a:lnTo>
                <a:lnTo>
                  <a:pt x="1188" y="578"/>
                </a:lnTo>
                <a:lnTo>
                  <a:pt x="1174" y="578"/>
                </a:lnTo>
                <a:lnTo>
                  <a:pt x="1174" y="572"/>
                </a:lnTo>
                <a:lnTo>
                  <a:pt x="1174" y="567"/>
                </a:lnTo>
                <a:lnTo>
                  <a:pt x="1174" y="562"/>
                </a:lnTo>
                <a:lnTo>
                  <a:pt x="1176" y="556"/>
                </a:lnTo>
                <a:lnTo>
                  <a:pt x="1176" y="551"/>
                </a:lnTo>
                <a:lnTo>
                  <a:pt x="1178" y="548"/>
                </a:lnTo>
                <a:lnTo>
                  <a:pt x="1179" y="548"/>
                </a:lnTo>
                <a:lnTo>
                  <a:pt x="1183" y="549"/>
                </a:lnTo>
                <a:lnTo>
                  <a:pt x="1179" y="542"/>
                </a:lnTo>
                <a:lnTo>
                  <a:pt x="1178" y="539"/>
                </a:lnTo>
                <a:lnTo>
                  <a:pt x="1178" y="534"/>
                </a:lnTo>
                <a:lnTo>
                  <a:pt x="1176" y="530"/>
                </a:lnTo>
                <a:lnTo>
                  <a:pt x="1178" y="526"/>
                </a:lnTo>
                <a:lnTo>
                  <a:pt x="1178" y="523"/>
                </a:lnTo>
                <a:lnTo>
                  <a:pt x="1179" y="518"/>
                </a:lnTo>
                <a:lnTo>
                  <a:pt x="1183" y="512"/>
                </a:lnTo>
                <a:lnTo>
                  <a:pt x="1183" y="509"/>
                </a:lnTo>
                <a:lnTo>
                  <a:pt x="1181" y="505"/>
                </a:lnTo>
                <a:lnTo>
                  <a:pt x="1179" y="502"/>
                </a:lnTo>
                <a:lnTo>
                  <a:pt x="1179" y="498"/>
                </a:lnTo>
                <a:lnTo>
                  <a:pt x="1178" y="495"/>
                </a:lnTo>
                <a:lnTo>
                  <a:pt x="1176" y="491"/>
                </a:lnTo>
                <a:lnTo>
                  <a:pt x="1174" y="488"/>
                </a:lnTo>
                <a:lnTo>
                  <a:pt x="1174" y="484"/>
                </a:lnTo>
                <a:lnTo>
                  <a:pt x="1185" y="486"/>
                </a:lnTo>
                <a:lnTo>
                  <a:pt x="1197" y="488"/>
                </a:lnTo>
                <a:lnTo>
                  <a:pt x="1209" y="489"/>
                </a:lnTo>
                <a:lnTo>
                  <a:pt x="1222" y="493"/>
                </a:lnTo>
                <a:lnTo>
                  <a:pt x="1236" y="495"/>
                </a:lnTo>
                <a:lnTo>
                  <a:pt x="1248" y="496"/>
                </a:lnTo>
                <a:lnTo>
                  <a:pt x="1259" y="496"/>
                </a:lnTo>
                <a:lnTo>
                  <a:pt x="1269" y="495"/>
                </a:lnTo>
                <a:lnTo>
                  <a:pt x="1268" y="488"/>
                </a:lnTo>
                <a:lnTo>
                  <a:pt x="1266" y="481"/>
                </a:lnTo>
                <a:lnTo>
                  <a:pt x="1266" y="475"/>
                </a:lnTo>
                <a:lnTo>
                  <a:pt x="1266" y="470"/>
                </a:lnTo>
                <a:lnTo>
                  <a:pt x="1268" y="463"/>
                </a:lnTo>
                <a:lnTo>
                  <a:pt x="1269" y="456"/>
                </a:lnTo>
                <a:lnTo>
                  <a:pt x="1269" y="447"/>
                </a:lnTo>
                <a:lnTo>
                  <a:pt x="1269" y="438"/>
                </a:lnTo>
                <a:lnTo>
                  <a:pt x="1266" y="438"/>
                </a:lnTo>
                <a:lnTo>
                  <a:pt x="1264" y="436"/>
                </a:lnTo>
                <a:lnTo>
                  <a:pt x="1261" y="435"/>
                </a:lnTo>
                <a:lnTo>
                  <a:pt x="1257" y="433"/>
                </a:lnTo>
                <a:lnTo>
                  <a:pt x="1254" y="431"/>
                </a:lnTo>
                <a:lnTo>
                  <a:pt x="1250" y="431"/>
                </a:lnTo>
                <a:lnTo>
                  <a:pt x="1248" y="429"/>
                </a:lnTo>
                <a:lnTo>
                  <a:pt x="1245" y="429"/>
                </a:lnTo>
                <a:lnTo>
                  <a:pt x="1252" y="427"/>
                </a:lnTo>
                <a:lnTo>
                  <a:pt x="1259" y="427"/>
                </a:lnTo>
                <a:lnTo>
                  <a:pt x="1266" y="426"/>
                </a:lnTo>
                <a:lnTo>
                  <a:pt x="1275" y="424"/>
                </a:lnTo>
                <a:lnTo>
                  <a:pt x="1282" y="422"/>
                </a:lnTo>
                <a:lnTo>
                  <a:pt x="1291" y="420"/>
                </a:lnTo>
                <a:lnTo>
                  <a:pt x="1298" y="420"/>
                </a:lnTo>
                <a:lnTo>
                  <a:pt x="1305" y="419"/>
                </a:lnTo>
                <a:lnTo>
                  <a:pt x="1349" y="373"/>
                </a:lnTo>
                <a:lnTo>
                  <a:pt x="1352" y="373"/>
                </a:lnTo>
                <a:lnTo>
                  <a:pt x="1356" y="373"/>
                </a:lnTo>
                <a:lnTo>
                  <a:pt x="1361" y="373"/>
                </a:lnTo>
                <a:lnTo>
                  <a:pt x="1367" y="371"/>
                </a:lnTo>
                <a:lnTo>
                  <a:pt x="1374" y="371"/>
                </a:lnTo>
                <a:lnTo>
                  <a:pt x="1379" y="369"/>
                </a:lnTo>
                <a:lnTo>
                  <a:pt x="1384" y="367"/>
                </a:lnTo>
                <a:lnTo>
                  <a:pt x="1391" y="364"/>
                </a:lnTo>
                <a:lnTo>
                  <a:pt x="1386" y="357"/>
                </a:lnTo>
                <a:lnTo>
                  <a:pt x="1382" y="351"/>
                </a:lnTo>
                <a:lnTo>
                  <a:pt x="1381" y="346"/>
                </a:lnTo>
                <a:lnTo>
                  <a:pt x="1381" y="341"/>
                </a:lnTo>
                <a:lnTo>
                  <a:pt x="1382" y="337"/>
                </a:lnTo>
                <a:lnTo>
                  <a:pt x="1386" y="334"/>
                </a:lnTo>
                <a:lnTo>
                  <a:pt x="1391" y="330"/>
                </a:lnTo>
                <a:lnTo>
                  <a:pt x="1400" y="327"/>
                </a:lnTo>
                <a:lnTo>
                  <a:pt x="1400" y="332"/>
                </a:lnTo>
                <a:lnTo>
                  <a:pt x="1402" y="339"/>
                </a:lnTo>
                <a:lnTo>
                  <a:pt x="1404" y="344"/>
                </a:lnTo>
                <a:lnTo>
                  <a:pt x="1405" y="348"/>
                </a:lnTo>
                <a:lnTo>
                  <a:pt x="1407" y="353"/>
                </a:lnTo>
                <a:lnTo>
                  <a:pt x="1411" y="357"/>
                </a:lnTo>
                <a:lnTo>
                  <a:pt x="1414" y="360"/>
                </a:lnTo>
                <a:lnTo>
                  <a:pt x="1418" y="364"/>
                </a:lnTo>
                <a:lnTo>
                  <a:pt x="1423" y="360"/>
                </a:lnTo>
                <a:lnTo>
                  <a:pt x="1427" y="359"/>
                </a:lnTo>
                <a:lnTo>
                  <a:pt x="1428" y="359"/>
                </a:lnTo>
                <a:lnTo>
                  <a:pt x="1430" y="359"/>
                </a:lnTo>
                <a:lnTo>
                  <a:pt x="1432" y="359"/>
                </a:lnTo>
                <a:lnTo>
                  <a:pt x="1435" y="359"/>
                </a:lnTo>
                <a:lnTo>
                  <a:pt x="1439" y="357"/>
                </a:lnTo>
                <a:lnTo>
                  <a:pt x="1444" y="353"/>
                </a:lnTo>
                <a:lnTo>
                  <a:pt x="1444" y="355"/>
                </a:lnTo>
                <a:lnTo>
                  <a:pt x="1446" y="357"/>
                </a:lnTo>
                <a:lnTo>
                  <a:pt x="1450" y="360"/>
                </a:lnTo>
                <a:lnTo>
                  <a:pt x="1453" y="364"/>
                </a:lnTo>
                <a:lnTo>
                  <a:pt x="1458" y="367"/>
                </a:lnTo>
                <a:lnTo>
                  <a:pt x="1462" y="369"/>
                </a:lnTo>
                <a:lnTo>
                  <a:pt x="1465" y="373"/>
                </a:lnTo>
                <a:lnTo>
                  <a:pt x="1469" y="373"/>
                </a:lnTo>
                <a:lnTo>
                  <a:pt x="1480" y="367"/>
                </a:lnTo>
                <a:lnTo>
                  <a:pt x="1490" y="362"/>
                </a:lnTo>
                <a:lnTo>
                  <a:pt x="1501" y="353"/>
                </a:lnTo>
                <a:lnTo>
                  <a:pt x="1513" y="344"/>
                </a:lnTo>
                <a:lnTo>
                  <a:pt x="1524" y="336"/>
                </a:lnTo>
                <a:lnTo>
                  <a:pt x="1536" y="329"/>
                </a:lnTo>
                <a:lnTo>
                  <a:pt x="1547" y="321"/>
                </a:lnTo>
                <a:lnTo>
                  <a:pt x="1557" y="318"/>
                </a:lnTo>
                <a:lnTo>
                  <a:pt x="1556" y="311"/>
                </a:lnTo>
                <a:lnTo>
                  <a:pt x="1556" y="304"/>
                </a:lnTo>
                <a:lnTo>
                  <a:pt x="1559" y="300"/>
                </a:lnTo>
                <a:lnTo>
                  <a:pt x="1564" y="295"/>
                </a:lnTo>
                <a:lnTo>
                  <a:pt x="1571" y="291"/>
                </a:lnTo>
                <a:lnTo>
                  <a:pt x="1577" y="286"/>
                </a:lnTo>
                <a:lnTo>
                  <a:pt x="1586" y="284"/>
                </a:lnTo>
                <a:lnTo>
                  <a:pt x="1591" y="281"/>
                </a:lnTo>
                <a:lnTo>
                  <a:pt x="1582" y="281"/>
                </a:lnTo>
                <a:lnTo>
                  <a:pt x="1571" y="281"/>
                </a:lnTo>
                <a:lnTo>
                  <a:pt x="1559" y="279"/>
                </a:lnTo>
                <a:lnTo>
                  <a:pt x="1548" y="279"/>
                </a:lnTo>
                <a:lnTo>
                  <a:pt x="1538" y="277"/>
                </a:lnTo>
                <a:lnTo>
                  <a:pt x="1529" y="276"/>
                </a:lnTo>
                <a:lnTo>
                  <a:pt x="1520" y="274"/>
                </a:lnTo>
                <a:lnTo>
                  <a:pt x="1513" y="270"/>
                </a:lnTo>
                <a:lnTo>
                  <a:pt x="1548" y="233"/>
                </a:lnTo>
                <a:lnTo>
                  <a:pt x="1545" y="233"/>
                </a:lnTo>
                <a:lnTo>
                  <a:pt x="1541" y="231"/>
                </a:lnTo>
                <a:lnTo>
                  <a:pt x="1538" y="230"/>
                </a:lnTo>
                <a:lnTo>
                  <a:pt x="1534" y="228"/>
                </a:lnTo>
                <a:lnTo>
                  <a:pt x="1533" y="226"/>
                </a:lnTo>
                <a:lnTo>
                  <a:pt x="1529" y="224"/>
                </a:lnTo>
                <a:lnTo>
                  <a:pt x="1526" y="224"/>
                </a:lnTo>
                <a:lnTo>
                  <a:pt x="1522" y="224"/>
                </a:lnTo>
                <a:lnTo>
                  <a:pt x="1469" y="281"/>
                </a:lnTo>
                <a:lnTo>
                  <a:pt x="1469" y="284"/>
                </a:lnTo>
                <a:lnTo>
                  <a:pt x="1469" y="288"/>
                </a:lnTo>
                <a:lnTo>
                  <a:pt x="1469" y="293"/>
                </a:lnTo>
                <a:lnTo>
                  <a:pt x="1469" y="298"/>
                </a:lnTo>
                <a:lnTo>
                  <a:pt x="1467" y="304"/>
                </a:lnTo>
                <a:lnTo>
                  <a:pt x="1465" y="309"/>
                </a:lnTo>
                <a:lnTo>
                  <a:pt x="1464" y="313"/>
                </a:lnTo>
                <a:lnTo>
                  <a:pt x="1460" y="318"/>
                </a:lnTo>
                <a:lnTo>
                  <a:pt x="1462" y="316"/>
                </a:lnTo>
                <a:lnTo>
                  <a:pt x="1464" y="316"/>
                </a:lnTo>
                <a:lnTo>
                  <a:pt x="1462" y="320"/>
                </a:lnTo>
                <a:lnTo>
                  <a:pt x="1460" y="325"/>
                </a:lnTo>
                <a:lnTo>
                  <a:pt x="1457" y="332"/>
                </a:lnTo>
                <a:lnTo>
                  <a:pt x="1451" y="339"/>
                </a:lnTo>
                <a:lnTo>
                  <a:pt x="1444" y="346"/>
                </a:lnTo>
                <a:lnTo>
                  <a:pt x="1435" y="351"/>
                </a:lnTo>
                <a:lnTo>
                  <a:pt x="1427" y="353"/>
                </a:lnTo>
                <a:lnTo>
                  <a:pt x="1428" y="344"/>
                </a:lnTo>
                <a:lnTo>
                  <a:pt x="1430" y="337"/>
                </a:lnTo>
                <a:lnTo>
                  <a:pt x="1428" y="332"/>
                </a:lnTo>
                <a:lnTo>
                  <a:pt x="1427" y="327"/>
                </a:lnTo>
                <a:lnTo>
                  <a:pt x="1425" y="323"/>
                </a:lnTo>
                <a:lnTo>
                  <a:pt x="1420" y="320"/>
                </a:lnTo>
                <a:lnTo>
                  <a:pt x="1414" y="314"/>
                </a:lnTo>
                <a:lnTo>
                  <a:pt x="1409" y="307"/>
                </a:lnTo>
                <a:lnTo>
                  <a:pt x="1409" y="302"/>
                </a:lnTo>
                <a:lnTo>
                  <a:pt x="1411" y="297"/>
                </a:lnTo>
                <a:lnTo>
                  <a:pt x="1411" y="293"/>
                </a:lnTo>
                <a:lnTo>
                  <a:pt x="1412" y="290"/>
                </a:lnTo>
                <a:lnTo>
                  <a:pt x="1412" y="284"/>
                </a:lnTo>
                <a:lnTo>
                  <a:pt x="1412" y="281"/>
                </a:lnTo>
                <a:lnTo>
                  <a:pt x="1411" y="276"/>
                </a:lnTo>
                <a:lnTo>
                  <a:pt x="1409" y="270"/>
                </a:lnTo>
                <a:lnTo>
                  <a:pt x="1405" y="277"/>
                </a:lnTo>
                <a:lnTo>
                  <a:pt x="1402" y="284"/>
                </a:lnTo>
                <a:lnTo>
                  <a:pt x="1398" y="290"/>
                </a:lnTo>
                <a:lnTo>
                  <a:pt x="1393" y="297"/>
                </a:lnTo>
                <a:lnTo>
                  <a:pt x="1388" y="300"/>
                </a:lnTo>
                <a:lnTo>
                  <a:pt x="1382" y="304"/>
                </a:lnTo>
                <a:lnTo>
                  <a:pt x="1375" y="307"/>
                </a:lnTo>
                <a:lnTo>
                  <a:pt x="1367" y="307"/>
                </a:lnTo>
                <a:lnTo>
                  <a:pt x="1365" y="304"/>
                </a:lnTo>
                <a:lnTo>
                  <a:pt x="1363" y="298"/>
                </a:lnTo>
                <a:lnTo>
                  <a:pt x="1361" y="295"/>
                </a:lnTo>
                <a:lnTo>
                  <a:pt x="1358" y="290"/>
                </a:lnTo>
                <a:lnTo>
                  <a:pt x="1354" y="284"/>
                </a:lnTo>
                <a:lnTo>
                  <a:pt x="1351" y="279"/>
                </a:lnTo>
                <a:lnTo>
                  <a:pt x="1349" y="274"/>
                </a:lnTo>
                <a:lnTo>
                  <a:pt x="1349" y="270"/>
                </a:lnTo>
                <a:lnTo>
                  <a:pt x="1354" y="261"/>
                </a:lnTo>
                <a:lnTo>
                  <a:pt x="1361" y="256"/>
                </a:lnTo>
                <a:lnTo>
                  <a:pt x="1368" y="251"/>
                </a:lnTo>
                <a:lnTo>
                  <a:pt x="1374" y="249"/>
                </a:lnTo>
                <a:lnTo>
                  <a:pt x="1381" y="247"/>
                </a:lnTo>
                <a:lnTo>
                  <a:pt x="1388" y="247"/>
                </a:lnTo>
                <a:lnTo>
                  <a:pt x="1393" y="245"/>
                </a:lnTo>
                <a:lnTo>
                  <a:pt x="1400" y="242"/>
                </a:lnTo>
                <a:lnTo>
                  <a:pt x="1409" y="233"/>
                </a:lnTo>
                <a:lnTo>
                  <a:pt x="1416" y="221"/>
                </a:lnTo>
                <a:lnTo>
                  <a:pt x="1425" y="208"/>
                </a:lnTo>
                <a:lnTo>
                  <a:pt x="1434" y="198"/>
                </a:lnTo>
                <a:lnTo>
                  <a:pt x="1444" y="187"/>
                </a:lnTo>
                <a:lnTo>
                  <a:pt x="1455" y="178"/>
                </a:lnTo>
                <a:lnTo>
                  <a:pt x="1465" y="169"/>
                </a:lnTo>
                <a:lnTo>
                  <a:pt x="1478" y="159"/>
                </a:lnTo>
                <a:lnTo>
                  <a:pt x="1487" y="150"/>
                </a:lnTo>
                <a:lnTo>
                  <a:pt x="1573" y="150"/>
                </a:lnTo>
                <a:lnTo>
                  <a:pt x="1591" y="168"/>
                </a:lnTo>
                <a:lnTo>
                  <a:pt x="1626" y="168"/>
                </a:lnTo>
                <a:lnTo>
                  <a:pt x="1633" y="175"/>
                </a:lnTo>
                <a:lnTo>
                  <a:pt x="1640" y="180"/>
                </a:lnTo>
                <a:lnTo>
                  <a:pt x="1646" y="185"/>
                </a:lnTo>
                <a:lnTo>
                  <a:pt x="1653" y="187"/>
                </a:lnTo>
                <a:lnTo>
                  <a:pt x="1660" y="191"/>
                </a:lnTo>
                <a:lnTo>
                  <a:pt x="1665" y="191"/>
                </a:lnTo>
                <a:lnTo>
                  <a:pt x="1672" y="189"/>
                </a:lnTo>
                <a:lnTo>
                  <a:pt x="1679" y="187"/>
                </a:lnTo>
                <a:lnTo>
                  <a:pt x="1697" y="205"/>
                </a:lnTo>
                <a:lnTo>
                  <a:pt x="1679" y="224"/>
                </a:lnTo>
                <a:lnTo>
                  <a:pt x="1644" y="224"/>
                </a:lnTo>
                <a:lnTo>
                  <a:pt x="1626" y="205"/>
                </a:lnTo>
                <a:lnTo>
                  <a:pt x="1617" y="215"/>
                </a:lnTo>
                <a:lnTo>
                  <a:pt x="1653" y="253"/>
                </a:lnTo>
                <a:lnTo>
                  <a:pt x="1670" y="253"/>
                </a:lnTo>
                <a:lnTo>
                  <a:pt x="1674" y="251"/>
                </a:lnTo>
                <a:lnTo>
                  <a:pt x="1681" y="245"/>
                </a:lnTo>
                <a:lnTo>
                  <a:pt x="1688" y="240"/>
                </a:lnTo>
                <a:lnTo>
                  <a:pt x="1695" y="233"/>
                </a:lnTo>
                <a:lnTo>
                  <a:pt x="1702" y="226"/>
                </a:lnTo>
                <a:lnTo>
                  <a:pt x="1707" y="221"/>
                </a:lnTo>
                <a:lnTo>
                  <a:pt x="1713" y="217"/>
                </a:lnTo>
                <a:lnTo>
                  <a:pt x="1714" y="215"/>
                </a:lnTo>
                <a:lnTo>
                  <a:pt x="1732" y="215"/>
                </a:lnTo>
                <a:lnTo>
                  <a:pt x="1757" y="187"/>
                </a:lnTo>
                <a:lnTo>
                  <a:pt x="1775" y="205"/>
                </a:lnTo>
                <a:lnTo>
                  <a:pt x="1801" y="177"/>
                </a:lnTo>
                <a:lnTo>
                  <a:pt x="1819" y="196"/>
                </a:lnTo>
                <a:lnTo>
                  <a:pt x="1824" y="192"/>
                </a:lnTo>
                <a:lnTo>
                  <a:pt x="1831" y="191"/>
                </a:lnTo>
                <a:lnTo>
                  <a:pt x="1838" y="189"/>
                </a:lnTo>
                <a:lnTo>
                  <a:pt x="1843" y="187"/>
                </a:lnTo>
                <a:lnTo>
                  <a:pt x="1850" y="185"/>
                </a:lnTo>
                <a:lnTo>
                  <a:pt x="1858" y="184"/>
                </a:lnTo>
                <a:lnTo>
                  <a:pt x="1863" y="180"/>
                </a:lnTo>
                <a:lnTo>
                  <a:pt x="1870" y="177"/>
                </a:lnTo>
                <a:lnTo>
                  <a:pt x="1845" y="150"/>
                </a:lnTo>
                <a:lnTo>
                  <a:pt x="1854" y="154"/>
                </a:lnTo>
                <a:lnTo>
                  <a:pt x="1865" y="157"/>
                </a:lnTo>
                <a:lnTo>
                  <a:pt x="1873" y="161"/>
                </a:lnTo>
                <a:lnTo>
                  <a:pt x="1884" y="162"/>
                </a:lnTo>
                <a:lnTo>
                  <a:pt x="1895" y="166"/>
                </a:lnTo>
                <a:lnTo>
                  <a:pt x="1907" y="168"/>
                </a:lnTo>
                <a:lnTo>
                  <a:pt x="1919" y="168"/>
                </a:lnTo>
                <a:lnTo>
                  <a:pt x="1932" y="168"/>
                </a:lnTo>
                <a:lnTo>
                  <a:pt x="1932" y="164"/>
                </a:lnTo>
                <a:lnTo>
                  <a:pt x="1933" y="161"/>
                </a:lnTo>
                <a:lnTo>
                  <a:pt x="1933" y="157"/>
                </a:lnTo>
                <a:lnTo>
                  <a:pt x="1935" y="154"/>
                </a:lnTo>
                <a:lnTo>
                  <a:pt x="1937" y="150"/>
                </a:lnTo>
                <a:lnTo>
                  <a:pt x="1939" y="147"/>
                </a:lnTo>
                <a:lnTo>
                  <a:pt x="1941" y="143"/>
                </a:lnTo>
                <a:lnTo>
                  <a:pt x="1941" y="139"/>
                </a:lnTo>
                <a:lnTo>
                  <a:pt x="1983" y="187"/>
                </a:lnTo>
                <a:lnTo>
                  <a:pt x="1983" y="191"/>
                </a:lnTo>
                <a:lnTo>
                  <a:pt x="1983" y="194"/>
                </a:lnTo>
                <a:lnTo>
                  <a:pt x="1981" y="198"/>
                </a:lnTo>
                <a:lnTo>
                  <a:pt x="1979" y="201"/>
                </a:lnTo>
                <a:lnTo>
                  <a:pt x="1978" y="205"/>
                </a:lnTo>
                <a:lnTo>
                  <a:pt x="1976" y="208"/>
                </a:lnTo>
                <a:lnTo>
                  <a:pt x="1976" y="212"/>
                </a:lnTo>
                <a:lnTo>
                  <a:pt x="1974" y="215"/>
                </a:lnTo>
                <a:lnTo>
                  <a:pt x="2009" y="215"/>
                </a:lnTo>
                <a:lnTo>
                  <a:pt x="2009" y="177"/>
                </a:lnTo>
                <a:lnTo>
                  <a:pt x="2016" y="184"/>
                </a:lnTo>
                <a:lnTo>
                  <a:pt x="2024" y="189"/>
                </a:lnTo>
                <a:lnTo>
                  <a:pt x="2032" y="192"/>
                </a:lnTo>
                <a:lnTo>
                  <a:pt x="2039" y="194"/>
                </a:lnTo>
                <a:lnTo>
                  <a:pt x="2048" y="198"/>
                </a:lnTo>
                <a:lnTo>
                  <a:pt x="2057" y="200"/>
                </a:lnTo>
                <a:lnTo>
                  <a:pt x="2064" y="203"/>
                </a:lnTo>
                <a:lnTo>
                  <a:pt x="2071" y="205"/>
                </a:lnTo>
                <a:lnTo>
                  <a:pt x="2071" y="201"/>
                </a:lnTo>
                <a:lnTo>
                  <a:pt x="2069" y="198"/>
                </a:lnTo>
                <a:lnTo>
                  <a:pt x="2068" y="194"/>
                </a:lnTo>
                <a:lnTo>
                  <a:pt x="2066" y="191"/>
                </a:lnTo>
                <a:lnTo>
                  <a:pt x="2064" y="187"/>
                </a:lnTo>
                <a:lnTo>
                  <a:pt x="2062" y="184"/>
                </a:lnTo>
                <a:lnTo>
                  <a:pt x="2062" y="180"/>
                </a:lnTo>
                <a:lnTo>
                  <a:pt x="2061" y="177"/>
                </a:lnTo>
                <a:lnTo>
                  <a:pt x="2045" y="177"/>
                </a:lnTo>
                <a:lnTo>
                  <a:pt x="2036" y="187"/>
                </a:lnTo>
                <a:lnTo>
                  <a:pt x="2018" y="187"/>
                </a:lnTo>
                <a:lnTo>
                  <a:pt x="1992" y="159"/>
                </a:lnTo>
                <a:lnTo>
                  <a:pt x="2002" y="157"/>
                </a:lnTo>
                <a:lnTo>
                  <a:pt x="2011" y="155"/>
                </a:lnTo>
                <a:lnTo>
                  <a:pt x="2022" y="155"/>
                </a:lnTo>
                <a:lnTo>
                  <a:pt x="2031" y="154"/>
                </a:lnTo>
                <a:lnTo>
                  <a:pt x="2041" y="154"/>
                </a:lnTo>
                <a:lnTo>
                  <a:pt x="2052" y="154"/>
                </a:lnTo>
                <a:lnTo>
                  <a:pt x="2061" y="152"/>
                </a:lnTo>
                <a:lnTo>
                  <a:pt x="2071" y="150"/>
                </a:lnTo>
                <a:lnTo>
                  <a:pt x="2068" y="150"/>
                </a:lnTo>
                <a:lnTo>
                  <a:pt x="2064" y="148"/>
                </a:lnTo>
                <a:lnTo>
                  <a:pt x="2061" y="147"/>
                </a:lnTo>
                <a:lnTo>
                  <a:pt x="2057" y="145"/>
                </a:lnTo>
                <a:lnTo>
                  <a:pt x="2054" y="143"/>
                </a:lnTo>
                <a:lnTo>
                  <a:pt x="2052" y="141"/>
                </a:lnTo>
                <a:lnTo>
                  <a:pt x="2048" y="141"/>
                </a:lnTo>
                <a:lnTo>
                  <a:pt x="2045" y="139"/>
                </a:lnTo>
                <a:lnTo>
                  <a:pt x="2048" y="136"/>
                </a:lnTo>
                <a:lnTo>
                  <a:pt x="2052" y="131"/>
                </a:lnTo>
                <a:lnTo>
                  <a:pt x="2057" y="124"/>
                </a:lnTo>
                <a:lnTo>
                  <a:pt x="2061" y="116"/>
                </a:lnTo>
                <a:lnTo>
                  <a:pt x="2064" y="109"/>
                </a:lnTo>
                <a:lnTo>
                  <a:pt x="2068" y="104"/>
                </a:lnTo>
                <a:lnTo>
                  <a:pt x="2069" y="99"/>
                </a:lnTo>
                <a:lnTo>
                  <a:pt x="2071" y="93"/>
                </a:lnTo>
                <a:lnTo>
                  <a:pt x="2078" y="93"/>
                </a:lnTo>
                <a:lnTo>
                  <a:pt x="2085" y="93"/>
                </a:lnTo>
                <a:lnTo>
                  <a:pt x="2092" y="95"/>
                </a:lnTo>
                <a:lnTo>
                  <a:pt x="2101" y="95"/>
                </a:lnTo>
                <a:lnTo>
                  <a:pt x="2108" y="97"/>
                </a:lnTo>
                <a:lnTo>
                  <a:pt x="2117" y="97"/>
                </a:lnTo>
                <a:lnTo>
                  <a:pt x="2124" y="101"/>
                </a:lnTo>
                <a:lnTo>
                  <a:pt x="2131" y="104"/>
                </a:lnTo>
                <a:lnTo>
                  <a:pt x="2135" y="102"/>
                </a:lnTo>
                <a:lnTo>
                  <a:pt x="2138" y="102"/>
                </a:lnTo>
                <a:lnTo>
                  <a:pt x="2142" y="101"/>
                </a:lnTo>
                <a:lnTo>
                  <a:pt x="2144" y="99"/>
                </a:lnTo>
                <a:lnTo>
                  <a:pt x="2147" y="97"/>
                </a:lnTo>
                <a:lnTo>
                  <a:pt x="2151" y="95"/>
                </a:lnTo>
                <a:lnTo>
                  <a:pt x="2154" y="93"/>
                </a:lnTo>
                <a:lnTo>
                  <a:pt x="2158" y="93"/>
                </a:lnTo>
                <a:lnTo>
                  <a:pt x="2158" y="90"/>
                </a:lnTo>
                <a:lnTo>
                  <a:pt x="2158" y="86"/>
                </a:lnTo>
                <a:lnTo>
                  <a:pt x="2158" y="83"/>
                </a:lnTo>
                <a:lnTo>
                  <a:pt x="2160" y="79"/>
                </a:lnTo>
                <a:lnTo>
                  <a:pt x="2160" y="76"/>
                </a:lnTo>
                <a:lnTo>
                  <a:pt x="2161" y="72"/>
                </a:lnTo>
                <a:lnTo>
                  <a:pt x="2163" y="69"/>
                </a:lnTo>
                <a:lnTo>
                  <a:pt x="2167" y="65"/>
                </a:lnTo>
                <a:lnTo>
                  <a:pt x="2211" y="93"/>
                </a:lnTo>
                <a:lnTo>
                  <a:pt x="2202" y="85"/>
                </a:lnTo>
                <a:lnTo>
                  <a:pt x="2220" y="85"/>
                </a:lnTo>
                <a:lnTo>
                  <a:pt x="2202" y="85"/>
                </a:lnTo>
                <a:lnTo>
                  <a:pt x="2209" y="85"/>
                </a:lnTo>
                <a:lnTo>
                  <a:pt x="2218" y="85"/>
                </a:lnTo>
                <a:lnTo>
                  <a:pt x="2228" y="85"/>
                </a:lnTo>
                <a:lnTo>
                  <a:pt x="2241" y="83"/>
                </a:lnTo>
                <a:lnTo>
                  <a:pt x="2251" y="83"/>
                </a:lnTo>
                <a:lnTo>
                  <a:pt x="2262" y="81"/>
                </a:lnTo>
                <a:lnTo>
                  <a:pt x="2273" y="78"/>
                </a:lnTo>
                <a:lnTo>
                  <a:pt x="2280" y="76"/>
                </a:lnTo>
                <a:lnTo>
                  <a:pt x="2280" y="79"/>
                </a:lnTo>
                <a:lnTo>
                  <a:pt x="2278" y="83"/>
                </a:lnTo>
                <a:lnTo>
                  <a:pt x="2276" y="86"/>
                </a:lnTo>
                <a:lnTo>
                  <a:pt x="2276" y="90"/>
                </a:lnTo>
                <a:lnTo>
                  <a:pt x="2274" y="93"/>
                </a:lnTo>
                <a:lnTo>
                  <a:pt x="2273" y="97"/>
                </a:lnTo>
                <a:lnTo>
                  <a:pt x="2271" y="101"/>
                </a:lnTo>
                <a:lnTo>
                  <a:pt x="2271" y="104"/>
                </a:lnTo>
                <a:lnTo>
                  <a:pt x="2288" y="122"/>
                </a:lnTo>
                <a:lnTo>
                  <a:pt x="2281" y="125"/>
                </a:lnTo>
                <a:lnTo>
                  <a:pt x="2274" y="131"/>
                </a:lnTo>
                <a:lnTo>
                  <a:pt x="2265" y="136"/>
                </a:lnTo>
                <a:lnTo>
                  <a:pt x="2258" y="141"/>
                </a:lnTo>
                <a:lnTo>
                  <a:pt x="2250" y="148"/>
                </a:lnTo>
                <a:lnTo>
                  <a:pt x="2243" y="155"/>
                </a:lnTo>
                <a:lnTo>
                  <a:pt x="2234" y="162"/>
                </a:lnTo>
                <a:lnTo>
                  <a:pt x="2228" y="168"/>
                </a:lnTo>
                <a:lnTo>
                  <a:pt x="2235" y="161"/>
                </a:lnTo>
                <a:lnTo>
                  <a:pt x="2246" y="154"/>
                </a:lnTo>
                <a:lnTo>
                  <a:pt x="2257" y="150"/>
                </a:lnTo>
                <a:lnTo>
                  <a:pt x="2269" y="147"/>
                </a:lnTo>
                <a:lnTo>
                  <a:pt x="2281" y="143"/>
                </a:lnTo>
                <a:lnTo>
                  <a:pt x="2294" y="141"/>
                </a:lnTo>
                <a:lnTo>
                  <a:pt x="2308" y="141"/>
                </a:lnTo>
                <a:lnTo>
                  <a:pt x="2320" y="141"/>
                </a:lnTo>
                <a:lnTo>
                  <a:pt x="2348" y="143"/>
                </a:lnTo>
                <a:lnTo>
                  <a:pt x="2377" y="147"/>
                </a:lnTo>
                <a:lnTo>
                  <a:pt x="2403" y="148"/>
                </a:lnTo>
                <a:lnTo>
                  <a:pt x="2428" y="150"/>
                </a:lnTo>
                <a:lnTo>
                  <a:pt x="2454" y="177"/>
                </a:lnTo>
                <a:lnTo>
                  <a:pt x="2470" y="171"/>
                </a:lnTo>
                <a:lnTo>
                  <a:pt x="2486" y="168"/>
                </a:lnTo>
                <a:lnTo>
                  <a:pt x="2506" y="168"/>
                </a:lnTo>
                <a:lnTo>
                  <a:pt x="2527" y="169"/>
                </a:lnTo>
                <a:lnTo>
                  <a:pt x="2569" y="175"/>
                </a:lnTo>
                <a:lnTo>
                  <a:pt x="2615" y="185"/>
                </a:lnTo>
                <a:lnTo>
                  <a:pt x="2663" y="198"/>
                </a:lnTo>
                <a:lnTo>
                  <a:pt x="2707" y="208"/>
                </a:lnTo>
                <a:lnTo>
                  <a:pt x="2728" y="212"/>
                </a:lnTo>
                <a:lnTo>
                  <a:pt x="2749" y="214"/>
                </a:lnTo>
                <a:lnTo>
                  <a:pt x="2767" y="215"/>
                </a:lnTo>
                <a:lnTo>
                  <a:pt x="2785" y="215"/>
                </a:lnTo>
                <a:lnTo>
                  <a:pt x="2792" y="215"/>
                </a:lnTo>
                <a:lnTo>
                  <a:pt x="2797" y="214"/>
                </a:lnTo>
                <a:lnTo>
                  <a:pt x="2804" y="212"/>
                </a:lnTo>
                <a:lnTo>
                  <a:pt x="2811" y="212"/>
                </a:lnTo>
                <a:lnTo>
                  <a:pt x="2817" y="210"/>
                </a:lnTo>
                <a:lnTo>
                  <a:pt x="2824" y="210"/>
                </a:lnTo>
                <a:lnTo>
                  <a:pt x="2831" y="212"/>
                </a:lnTo>
                <a:lnTo>
                  <a:pt x="2838" y="215"/>
                </a:lnTo>
                <a:lnTo>
                  <a:pt x="2839" y="215"/>
                </a:lnTo>
                <a:lnTo>
                  <a:pt x="2843" y="214"/>
                </a:lnTo>
                <a:lnTo>
                  <a:pt x="2847" y="212"/>
                </a:lnTo>
                <a:lnTo>
                  <a:pt x="2850" y="210"/>
                </a:lnTo>
                <a:lnTo>
                  <a:pt x="2854" y="208"/>
                </a:lnTo>
                <a:lnTo>
                  <a:pt x="2857" y="207"/>
                </a:lnTo>
                <a:lnTo>
                  <a:pt x="2859" y="207"/>
                </a:lnTo>
                <a:lnTo>
                  <a:pt x="2862" y="205"/>
                </a:lnTo>
                <a:lnTo>
                  <a:pt x="2880" y="224"/>
                </a:lnTo>
                <a:lnTo>
                  <a:pt x="2889" y="222"/>
                </a:lnTo>
                <a:lnTo>
                  <a:pt x="2898" y="222"/>
                </a:lnTo>
                <a:lnTo>
                  <a:pt x="2903" y="221"/>
                </a:lnTo>
                <a:lnTo>
                  <a:pt x="2910" y="221"/>
                </a:lnTo>
                <a:lnTo>
                  <a:pt x="2915" y="219"/>
                </a:lnTo>
                <a:lnTo>
                  <a:pt x="2921" y="221"/>
                </a:lnTo>
                <a:lnTo>
                  <a:pt x="2926" y="221"/>
                </a:lnTo>
                <a:lnTo>
                  <a:pt x="2933" y="224"/>
                </a:lnTo>
                <a:lnTo>
                  <a:pt x="2951" y="205"/>
                </a:lnTo>
                <a:lnTo>
                  <a:pt x="2933" y="205"/>
                </a:lnTo>
                <a:lnTo>
                  <a:pt x="2945" y="207"/>
                </a:lnTo>
                <a:lnTo>
                  <a:pt x="2960" y="208"/>
                </a:lnTo>
                <a:lnTo>
                  <a:pt x="2972" y="212"/>
                </a:lnTo>
                <a:lnTo>
                  <a:pt x="2984" y="214"/>
                </a:lnTo>
                <a:lnTo>
                  <a:pt x="2998" y="217"/>
                </a:lnTo>
                <a:lnTo>
                  <a:pt x="3011" y="221"/>
                </a:lnTo>
                <a:lnTo>
                  <a:pt x="3025" y="222"/>
                </a:lnTo>
                <a:lnTo>
                  <a:pt x="3037" y="224"/>
                </a:lnTo>
                <a:lnTo>
                  <a:pt x="3055" y="242"/>
                </a:lnTo>
                <a:lnTo>
                  <a:pt x="3062" y="242"/>
                </a:lnTo>
                <a:lnTo>
                  <a:pt x="3069" y="242"/>
                </a:lnTo>
                <a:lnTo>
                  <a:pt x="3076" y="244"/>
                </a:lnTo>
                <a:lnTo>
                  <a:pt x="3085" y="244"/>
                </a:lnTo>
                <a:lnTo>
                  <a:pt x="3094" y="245"/>
                </a:lnTo>
                <a:lnTo>
                  <a:pt x="3101" y="247"/>
                </a:lnTo>
                <a:lnTo>
                  <a:pt x="3108" y="249"/>
                </a:lnTo>
                <a:lnTo>
                  <a:pt x="3115" y="253"/>
                </a:lnTo>
                <a:lnTo>
                  <a:pt x="3113" y="258"/>
                </a:lnTo>
                <a:lnTo>
                  <a:pt x="3111" y="261"/>
                </a:lnTo>
                <a:lnTo>
                  <a:pt x="3111" y="263"/>
                </a:lnTo>
                <a:lnTo>
                  <a:pt x="3111" y="265"/>
                </a:lnTo>
                <a:lnTo>
                  <a:pt x="3111" y="268"/>
                </a:lnTo>
                <a:lnTo>
                  <a:pt x="3110" y="270"/>
                </a:lnTo>
                <a:lnTo>
                  <a:pt x="3110" y="274"/>
                </a:lnTo>
                <a:lnTo>
                  <a:pt x="3106" y="281"/>
                </a:lnTo>
                <a:lnTo>
                  <a:pt x="3088" y="261"/>
                </a:lnTo>
                <a:lnTo>
                  <a:pt x="3037" y="261"/>
                </a:lnTo>
                <a:lnTo>
                  <a:pt x="3037" y="258"/>
                </a:lnTo>
                <a:lnTo>
                  <a:pt x="3036" y="253"/>
                </a:lnTo>
                <a:lnTo>
                  <a:pt x="3032" y="249"/>
                </a:lnTo>
                <a:lnTo>
                  <a:pt x="3028" y="244"/>
                </a:lnTo>
                <a:lnTo>
                  <a:pt x="3025" y="240"/>
                </a:lnTo>
                <a:lnTo>
                  <a:pt x="3023" y="237"/>
                </a:lnTo>
                <a:lnTo>
                  <a:pt x="3021" y="233"/>
                </a:lnTo>
                <a:lnTo>
                  <a:pt x="3020" y="233"/>
                </a:lnTo>
                <a:lnTo>
                  <a:pt x="3020" y="237"/>
                </a:lnTo>
                <a:lnTo>
                  <a:pt x="3020" y="240"/>
                </a:lnTo>
                <a:lnTo>
                  <a:pt x="3020" y="245"/>
                </a:lnTo>
                <a:lnTo>
                  <a:pt x="3021" y="249"/>
                </a:lnTo>
                <a:lnTo>
                  <a:pt x="3028" y="260"/>
                </a:lnTo>
                <a:lnTo>
                  <a:pt x="3037" y="268"/>
                </a:lnTo>
                <a:lnTo>
                  <a:pt x="3048" y="276"/>
                </a:lnTo>
                <a:lnTo>
                  <a:pt x="3058" y="283"/>
                </a:lnTo>
                <a:lnTo>
                  <a:pt x="3071" y="288"/>
                </a:lnTo>
                <a:lnTo>
                  <a:pt x="3081" y="290"/>
                </a:lnTo>
                <a:lnTo>
                  <a:pt x="3080" y="293"/>
                </a:lnTo>
                <a:lnTo>
                  <a:pt x="3078" y="297"/>
                </a:lnTo>
                <a:lnTo>
                  <a:pt x="3076" y="302"/>
                </a:lnTo>
                <a:lnTo>
                  <a:pt x="3073" y="307"/>
                </a:lnTo>
                <a:lnTo>
                  <a:pt x="3069" y="311"/>
                </a:lnTo>
                <a:lnTo>
                  <a:pt x="3066" y="314"/>
                </a:lnTo>
                <a:lnTo>
                  <a:pt x="3064" y="316"/>
                </a:lnTo>
                <a:lnTo>
                  <a:pt x="3064" y="318"/>
                </a:lnTo>
                <a:lnTo>
                  <a:pt x="3060" y="318"/>
                </a:lnTo>
                <a:lnTo>
                  <a:pt x="3057" y="318"/>
                </a:lnTo>
                <a:lnTo>
                  <a:pt x="3053" y="320"/>
                </a:lnTo>
                <a:lnTo>
                  <a:pt x="3050" y="321"/>
                </a:lnTo>
                <a:lnTo>
                  <a:pt x="3046" y="323"/>
                </a:lnTo>
                <a:lnTo>
                  <a:pt x="3044" y="325"/>
                </a:lnTo>
                <a:lnTo>
                  <a:pt x="3041" y="327"/>
                </a:lnTo>
                <a:lnTo>
                  <a:pt x="3037" y="327"/>
                </a:lnTo>
                <a:lnTo>
                  <a:pt x="3032" y="327"/>
                </a:lnTo>
                <a:lnTo>
                  <a:pt x="3025" y="325"/>
                </a:lnTo>
                <a:lnTo>
                  <a:pt x="3021" y="323"/>
                </a:lnTo>
                <a:lnTo>
                  <a:pt x="3016" y="323"/>
                </a:lnTo>
                <a:lnTo>
                  <a:pt x="3011" y="323"/>
                </a:lnTo>
                <a:lnTo>
                  <a:pt x="3005" y="323"/>
                </a:lnTo>
                <a:lnTo>
                  <a:pt x="3000" y="323"/>
                </a:lnTo>
                <a:lnTo>
                  <a:pt x="2993" y="327"/>
                </a:lnTo>
                <a:lnTo>
                  <a:pt x="2995" y="336"/>
                </a:lnTo>
                <a:lnTo>
                  <a:pt x="2998" y="344"/>
                </a:lnTo>
                <a:lnTo>
                  <a:pt x="3002" y="351"/>
                </a:lnTo>
                <a:lnTo>
                  <a:pt x="3009" y="357"/>
                </a:lnTo>
                <a:lnTo>
                  <a:pt x="3016" y="362"/>
                </a:lnTo>
                <a:lnTo>
                  <a:pt x="3023" y="366"/>
                </a:lnTo>
                <a:lnTo>
                  <a:pt x="3030" y="369"/>
                </a:lnTo>
                <a:lnTo>
                  <a:pt x="3037" y="373"/>
                </a:lnTo>
                <a:lnTo>
                  <a:pt x="3037" y="380"/>
                </a:lnTo>
                <a:lnTo>
                  <a:pt x="3039" y="389"/>
                </a:lnTo>
                <a:lnTo>
                  <a:pt x="3041" y="396"/>
                </a:lnTo>
                <a:lnTo>
                  <a:pt x="3041" y="405"/>
                </a:lnTo>
                <a:lnTo>
                  <a:pt x="3043" y="413"/>
                </a:lnTo>
                <a:lnTo>
                  <a:pt x="3044" y="422"/>
                </a:lnTo>
                <a:lnTo>
                  <a:pt x="3046" y="431"/>
                </a:lnTo>
                <a:lnTo>
                  <a:pt x="3046" y="438"/>
                </a:lnTo>
                <a:lnTo>
                  <a:pt x="3036" y="427"/>
                </a:lnTo>
                <a:lnTo>
                  <a:pt x="3023" y="420"/>
                </a:lnTo>
                <a:lnTo>
                  <a:pt x="3011" y="412"/>
                </a:lnTo>
                <a:lnTo>
                  <a:pt x="2998" y="405"/>
                </a:lnTo>
                <a:lnTo>
                  <a:pt x="2984" y="397"/>
                </a:lnTo>
                <a:lnTo>
                  <a:pt x="2972" y="390"/>
                </a:lnTo>
                <a:lnTo>
                  <a:pt x="2961" y="383"/>
                </a:lnTo>
                <a:lnTo>
                  <a:pt x="2951" y="373"/>
                </a:lnTo>
                <a:lnTo>
                  <a:pt x="2951" y="369"/>
                </a:lnTo>
                <a:lnTo>
                  <a:pt x="2951" y="366"/>
                </a:lnTo>
                <a:lnTo>
                  <a:pt x="2952" y="362"/>
                </a:lnTo>
                <a:lnTo>
                  <a:pt x="2954" y="359"/>
                </a:lnTo>
                <a:lnTo>
                  <a:pt x="2956" y="355"/>
                </a:lnTo>
                <a:lnTo>
                  <a:pt x="2958" y="351"/>
                </a:lnTo>
                <a:lnTo>
                  <a:pt x="2958" y="348"/>
                </a:lnTo>
                <a:lnTo>
                  <a:pt x="2960" y="344"/>
                </a:lnTo>
                <a:lnTo>
                  <a:pt x="2958" y="341"/>
                </a:lnTo>
                <a:lnTo>
                  <a:pt x="2956" y="334"/>
                </a:lnTo>
                <a:lnTo>
                  <a:pt x="2952" y="329"/>
                </a:lnTo>
                <a:lnTo>
                  <a:pt x="2951" y="320"/>
                </a:lnTo>
                <a:lnTo>
                  <a:pt x="2947" y="313"/>
                </a:lnTo>
                <a:lnTo>
                  <a:pt x="2944" y="304"/>
                </a:lnTo>
                <a:lnTo>
                  <a:pt x="2942" y="297"/>
                </a:lnTo>
                <a:lnTo>
                  <a:pt x="2942" y="290"/>
                </a:lnTo>
                <a:lnTo>
                  <a:pt x="2935" y="291"/>
                </a:lnTo>
                <a:lnTo>
                  <a:pt x="2931" y="293"/>
                </a:lnTo>
                <a:lnTo>
                  <a:pt x="2928" y="293"/>
                </a:lnTo>
                <a:lnTo>
                  <a:pt x="2924" y="293"/>
                </a:lnTo>
                <a:lnTo>
                  <a:pt x="2921" y="291"/>
                </a:lnTo>
                <a:lnTo>
                  <a:pt x="2917" y="290"/>
                </a:lnTo>
                <a:lnTo>
                  <a:pt x="2912" y="290"/>
                </a:lnTo>
                <a:lnTo>
                  <a:pt x="2907" y="290"/>
                </a:lnTo>
                <a:lnTo>
                  <a:pt x="2903" y="297"/>
                </a:lnTo>
                <a:lnTo>
                  <a:pt x="2898" y="304"/>
                </a:lnTo>
                <a:lnTo>
                  <a:pt x="2894" y="313"/>
                </a:lnTo>
                <a:lnTo>
                  <a:pt x="2887" y="321"/>
                </a:lnTo>
                <a:lnTo>
                  <a:pt x="2882" y="330"/>
                </a:lnTo>
                <a:lnTo>
                  <a:pt x="2877" y="339"/>
                </a:lnTo>
                <a:lnTo>
                  <a:pt x="2869" y="346"/>
                </a:lnTo>
                <a:lnTo>
                  <a:pt x="2862" y="353"/>
                </a:lnTo>
                <a:lnTo>
                  <a:pt x="2854" y="353"/>
                </a:lnTo>
                <a:lnTo>
                  <a:pt x="2847" y="351"/>
                </a:lnTo>
                <a:lnTo>
                  <a:pt x="2841" y="350"/>
                </a:lnTo>
                <a:lnTo>
                  <a:pt x="2836" y="346"/>
                </a:lnTo>
                <a:lnTo>
                  <a:pt x="2832" y="343"/>
                </a:lnTo>
                <a:lnTo>
                  <a:pt x="2831" y="339"/>
                </a:lnTo>
                <a:lnTo>
                  <a:pt x="2829" y="332"/>
                </a:lnTo>
                <a:lnTo>
                  <a:pt x="2829" y="327"/>
                </a:lnTo>
                <a:lnTo>
                  <a:pt x="2811" y="344"/>
                </a:lnTo>
                <a:lnTo>
                  <a:pt x="2794" y="327"/>
                </a:lnTo>
                <a:lnTo>
                  <a:pt x="2790" y="330"/>
                </a:lnTo>
                <a:lnTo>
                  <a:pt x="2785" y="336"/>
                </a:lnTo>
                <a:lnTo>
                  <a:pt x="2778" y="343"/>
                </a:lnTo>
                <a:lnTo>
                  <a:pt x="2772" y="350"/>
                </a:lnTo>
                <a:lnTo>
                  <a:pt x="2767" y="359"/>
                </a:lnTo>
                <a:lnTo>
                  <a:pt x="2762" y="367"/>
                </a:lnTo>
                <a:lnTo>
                  <a:pt x="2760" y="374"/>
                </a:lnTo>
                <a:lnTo>
                  <a:pt x="2758" y="382"/>
                </a:lnTo>
                <a:lnTo>
                  <a:pt x="2762" y="382"/>
                </a:lnTo>
                <a:lnTo>
                  <a:pt x="2767" y="385"/>
                </a:lnTo>
                <a:lnTo>
                  <a:pt x="2771" y="387"/>
                </a:lnTo>
                <a:lnTo>
                  <a:pt x="2776" y="390"/>
                </a:lnTo>
                <a:lnTo>
                  <a:pt x="2781" y="394"/>
                </a:lnTo>
                <a:lnTo>
                  <a:pt x="2785" y="397"/>
                </a:lnTo>
                <a:lnTo>
                  <a:pt x="2790" y="399"/>
                </a:lnTo>
                <a:lnTo>
                  <a:pt x="2794" y="401"/>
                </a:lnTo>
                <a:lnTo>
                  <a:pt x="2802" y="390"/>
                </a:lnTo>
                <a:lnTo>
                  <a:pt x="2809" y="392"/>
                </a:lnTo>
                <a:lnTo>
                  <a:pt x="2817" y="396"/>
                </a:lnTo>
                <a:lnTo>
                  <a:pt x="2824" y="401"/>
                </a:lnTo>
                <a:lnTo>
                  <a:pt x="2831" y="406"/>
                </a:lnTo>
                <a:lnTo>
                  <a:pt x="2838" y="413"/>
                </a:lnTo>
                <a:lnTo>
                  <a:pt x="2845" y="419"/>
                </a:lnTo>
                <a:lnTo>
                  <a:pt x="2850" y="424"/>
                </a:lnTo>
                <a:lnTo>
                  <a:pt x="2855" y="429"/>
                </a:lnTo>
                <a:lnTo>
                  <a:pt x="2855" y="466"/>
                </a:lnTo>
                <a:lnTo>
                  <a:pt x="2857" y="470"/>
                </a:lnTo>
                <a:lnTo>
                  <a:pt x="2862" y="473"/>
                </a:lnTo>
                <a:lnTo>
                  <a:pt x="2866" y="477"/>
                </a:lnTo>
                <a:lnTo>
                  <a:pt x="2871" y="481"/>
                </a:lnTo>
                <a:lnTo>
                  <a:pt x="2877" y="484"/>
                </a:lnTo>
                <a:lnTo>
                  <a:pt x="2882" y="488"/>
                </a:lnTo>
                <a:lnTo>
                  <a:pt x="2885" y="491"/>
                </a:lnTo>
                <a:lnTo>
                  <a:pt x="2889" y="495"/>
                </a:lnTo>
                <a:lnTo>
                  <a:pt x="2889" y="498"/>
                </a:lnTo>
                <a:lnTo>
                  <a:pt x="2887" y="503"/>
                </a:lnTo>
                <a:lnTo>
                  <a:pt x="2884" y="511"/>
                </a:lnTo>
                <a:lnTo>
                  <a:pt x="2880" y="518"/>
                </a:lnTo>
                <a:lnTo>
                  <a:pt x="2877" y="523"/>
                </a:lnTo>
                <a:lnTo>
                  <a:pt x="2875" y="530"/>
                </a:lnTo>
                <a:lnTo>
                  <a:pt x="2873" y="535"/>
                </a:lnTo>
                <a:lnTo>
                  <a:pt x="2871" y="541"/>
                </a:lnTo>
                <a:lnTo>
                  <a:pt x="2868" y="541"/>
                </a:lnTo>
                <a:lnTo>
                  <a:pt x="2864" y="539"/>
                </a:lnTo>
                <a:lnTo>
                  <a:pt x="2859" y="539"/>
                </a:lnTo>
                <a:lnTo>
                  <a:pt x="2855" y="537"/>
                </a:lnTo>
                <a:lnTo>
                  <a:pt x="2852" y="539"/>
                </a:lnTo>
                <a:lnTo>
                  <a:pt x="2848" y="541"/>
                </a:lnTo>
                <a:lnTo>
                  <a:pt x="2847" y="544"/>
                </a:lnTo>
                <a:lnTo>
                  <a:pt x="2847" y="549"/>
                </a:lnTo>
                <a:lnTo>
                  <a:pt x="2847" y="567"/>
                </a:lnTo>
                <a:lnTo>
                  <a:pt x="2848" y="579"/>
                </a:lnTo>
                <a:lnTo>
                  <a:pt x="2852" y="590"/>
                </a:lnTo>
                <a:lnTo>
                  <a:pt x="2859" y="602"/>
                </a:lnTo>
                <a:lnTo>
                  <a:pt x="2868" y="615"/>
                </a:lnTo>
                <a:lnTo>
                  <a:pt x="2875" y="627"/>
                </a:lnTo>
                <a:lnTo>
                  <a:pt x="2882" y="638"/>
                </a:lnTo>
                <a:lnTo>
                  <a:pt x="2887" y="650"/>
                </a:lnTo>
                <a:lnTo>
                  <a:pt x="2889" y="661"/>
                </a:lnTo>
                <a:lnTo>
                  <a:pt x="2880" y="661"/>
                </a:lnTo>
                <a:lnTo>
                  <a:pt x="2875" y="659"/>
                </a:lnTo>
                <a:lnTo>
                  <a:pt x="2871" y="657"/>
                </a:lnTo>
                <a:lnTo>
                  <a:pt x="2869" y="654"/>
                </a:lnTo>
                <a:lnTo>
                  <a:pt x="2868" y="650"/>
                </a:lnTo>
                <a:lnTo>
                  <a:pt x="2866" y="645"/>
                </a:lnTo>
                <a:lnTo>
                  <a:pt x="2866" y="640"/>
                </a:lnTo>
                <a:lnTo>
                  <a:pt x="2862" y="632"/>
                </a:lnTo>
                <a:lnTo>
                  <a:pt x="2855" y="624"/>
                </a:lnTo>
                <a:lnTo>
                  <a:pt x="2845" y="620"/>
                </a:lnTo>
                <a:lnTo>
                  <a:pt x="2836" y="613"/>
                </a:lnTo>
                <a:lnTo>
                  <a:pt x="2829" y="606"/>
                </a:lnTo>
                <a:lnTo>
                  <a:pt x="2820" y="599"/>
                </a:lnTo>
                <a:lnTo>
                  <a:pt x="2813" y="592"/>
                </a:lnTo>
                <a:lnTo>
                  <a:pt x="2808" y="583"/>
                </a:lnTo>
                <a:lnTo>
                  <a:pt x="2801" y="576"/>
                </a:lnTo>
                <a:lnTo>
                  <a:pt x="2794" y="567"/>
                </a:lnTo>
                <a:lnTo>
                  <a:pt x="2786" y="571"/>
                </a:lnTo>
                <a:lnTo>
                  <a:pt x="2779" y="574"/>
                </a:lnTo>
                <a:lnTo>
                  <a:pt x="2771" y="579"/>
                </a:lnTo>
                <a:lnTo>
                  <a:pt x="2762" y="583"/>
                </a:lnTo>
                <a:lnTo>
                  <a:pt x="2755" y="588"/>
                </a:lnTo>
                <a:lnTo>
                  <a:pt x="2746" y="594"/>
                </a:lnTo>
                <a:lnTo>
                  <a:pt x="2739" y="599"/>
                </a:lnTo>
                <a:lnTo>
                  <a:pt x="2732" y="606"/>
                </a:lnTo>
                <a:lnTo>
                  <a:pt x="2739" y="606"/>
                </a:lnTo>
                <a:lnTo>
                  <a:pt x="2744" y="608"/>
                </a:lnTo>
                <a:lnTo>
                  <a:pt x="2751" y="608"/>
                </a:lnTo>
                <a:lnTo>
                  <a:pt x="2756" y="610"/>
                </a:lnTo>
                <a:lnTo>
                  <a:pt x="2764" y="611"/>
                </a:lnTo>
                <a:lnTo>
                  <a:pt x="2767" y="613"/>
                </a:lnTo>
                <a:lnTo>
                  <a:pt x="2772" y="613"/>
                </a:lnTo>
                <a:lnTo>
                  <a:pt x="2776" y="615"/>
                </a:lnTo>
                <a:lnTo>
                  <a:pt x="2776" y="620"/>
                </a:lnTo>
                <a:lnTo>
                  <a:pt x="2776" y="625"/>
                </a:lnTo>
                <a:lnTo>
                  <a:pt x="2778" y="631"/>
                </a:lnTo>
                <a:lnTo>
                  <a:pt x="2781" y="636"/>
                </a:lnTo>
                <a:lnTo>
                  <a:pt x="2788" y="647"/>
                </a:lnTo>
                <a:lnTo>
                  <a:pt x="2799" y="657"/>
                </a:lnTo>
                <a:lnTo>
                  <a:pt x="2809" y="670"/>
                </a:lnTo>
                <a:lnTo>
                  <a:pt x="2818" y="682"/>
                </a:lnTo>
                <a:lnTo>
                  <a:pt x="2822" y="687"/>
                </a:lnTo>
                <a:lnTo>
                  <a:pt x="2825" y="694"/>
                </a:lnTo>
                <a:lnTo>
                  <a:pt x="2827" y="700"/>
                </a:lnTo>
                <a:lnTo>
                  <a:pt x="2829" y="707"/>
                </a:lnTo>
                <a:lnTo>
                  <a:pt x="2832" y="708"/>
                </a:lnTo>
                <a:lnTo>
                  <a:pt x="2836" y="710"/>
                </a:lnTo>
                <a:lnTo>
                  <a:pt x="2839" y="712"/>
                </a:lnTo>
                <a:lnTo>
                  <a:pt x="2845" y="716"/>
                </a:lnTo>
                <a:lnTo>
                  <a:pt x="2848" y="719"/>
                </a:lnTo>
                <a:lnTo>
                  <a:pt x="2852" y="723"/>
                </a:lnTo>
                <a:lnTo>
                  <a:pt x="2854" y="724"/>
                </a:lnTo>
                <a:lnTo>
                  <a:pt x="2855" y="726"/>
                </a:lnTo>
                <a:lnTo>
                  <a:pt x="2854" y="730"/>
                </a:lnTo>
                <a:lnTo>
                  <a:pt x="2854" y="735"/>
                </a:lnTo>
                <a:lnTo>
                  <a:pt x="2852" y="740"/>
                </a:lnTo>
                <a:lnTo>
                  <a:pt x="2850" y="746"/>
                </a:lnTo>
                <a:lnTo>
                  <a:pt x="2848" y="753"/>
                </a:lnTo>
                <a:lnTo>
                  <a:pt x="2847" y="760"/>
                </a:lnTo>
                <a:lnTo>
                  <a:pt x="2847" y="767"/>
                </a:lnTo>
                <a:lnTo>
                  <a:pt x="2847" y="774"/>
                </a:lnTo>
                <a:lnTo>
                  <a:pt x="2829" y="792"/>
                </a:lnTo>
                <a:lnTo>
                  <a:pt x="2794" y="792"/>
                </a:lnTo>
                <a:lnTo>
                  <a:pt x="2788" y="797"/>
                </a:lnTo>
                <a:lnTo>
                  <a:pt x="2783" y="800"/>
                </a:lnTo>
                <a:lnTo>
                  <a:pt x="2779" y="802"/>
                </a:lnTo>
                <a:lnTo>
                  <a:pt x="2776" y="802"/>
                </a:lnTo>
                <a:lnTo>
                  <a:pt x="2772" y="802"/>
                </a:lnTo>
                <a:lnTo>
                  <a:pt x="2769" y="802"/>
                </a:lnTo>
                <a:lnTo>
                  <a:pt x="2764" y="800"/>
                </a:lnTo>
                <a:lnTo>
                  <a:pt x="2758" y="800"/>
                </a:lnTo>
                <a:lnTo>
                  <a:pt x="2776" y="781"/>
                </a:lnTo>
                <a:lnTo>
                  <a:pt x="2771" y="784"/>
                </a:lnTo>
                <a:lnTo>
                  <a:pt x="2767" y="786"/>
                </a:lnTo>
                <a:lnTo>
                  <a:pt x="2764" y="786"/>
                </a:lnTo>
                <a:lnTo>
                  <a:pt x="2762" y="788"/>
                </a:lnTo>
                <a:lnTo>
                  <a:pt x="2758" y="792"/>
                </a:lnTo>
                <a:lnTo>
                  <a:pt x="2755" y="795"/>
                </a:lnTo>
                <a:lnTo>
                  <a:pt x="2749" y="800"/>
                </a:lnTo>
                <a:lnTo>
                  <a:pt x="2742" y="797"/>
                </a:lnTo>
                <a:lnTo>
                  <a:pt x="2737" y="795"/>
                </a:lnTo>
                <a:lnTo>
                  <a:pt x="2730" y="793"/>
                </a:lnTo>
                <a:lnTo>
                  <a:pt x="2723" y="793"/>
                </a:lnTo>
                <a:lnTo>
                  <a:pt x="2718" y="793"/>
                </a:lnTo>
                <a:lnTo>
                  <a:pt x="2711" y="795"/>
                </a:lnTo>
                <a:lnTo>
                  <a:pt x="2703" y="797"/>
                </a:lnTo>
                <a:lnTo>
                  <a:pt x="2698" y="800"/>
                </a:lnTo>
                <a:lnTo>
                  <a:pt x="2700" y="807"/>
                </a:lnTo>
                <a:lnTo>
                  <a:pt x="2702" y="816"/>
                </a:lnTo>
                <a:lnTo>
                  <a:pt x="2707" y="823"/>
                </a:lnTo>
                <a:lnTo>
                  <a:pt x="2712" y="832"/>
                </a:lnTo>
                <a:lnTo>
                  <a:pt x="2718" y="839"/>
                </a:lnTo>
                <a:lnTo>
                  <a:pt x="2723" y="846"/>
                </a:lnTo>
                <a:lnTo>
                  <a:pt x="2728" y="852"/>
                </a:lnTo>
                <a:lnTo>
                  <a:pt x="2732" y="857"/>
                </a:lnTo>
                <a:lnTo>
                  <a:pt x="2732" y="860"/>
                </a:lnTo>
                <a:lnTo>
                  <a:pt x="2730" y="864"/>
                </a:lnTo>
                <a:lnTo>
                  <a:pt x="2730" y="868"/>
                </a:lnTo>
                <a:lnTo>
                  <a:pt x="2728" y="871"/>
                </a:lnTo>
                <a:lnTo>
                  <a:pt x="2726" y="875"/>
                </a:lnTo>
                <a:lnTo>
                  <a:pt x="2725" y="878"/>
                </a:lnTo>
                <a:lnTo>
                  <a:pt x="2725" y="882"/>
                </a:lnTo>
                <a:lnTo>
                  <a:pt x="2723" y="885"/>
                </a:lnTo>
                <a:lnTo>
                  <a:pt x="2726" y="889"/>
                </a:lnTo>
                <a:lnTo>
                  <a:pt x="2732" y="892"/>
                </a:lnTo>
                <a:lnTo>
                  <a:pt x="2735" y="898"/>
                </a:lnTo>
                <a:lnTo>
                  <a:pt x="2739" y="905"/>
                </a:lnTo>
                <a:lnTo>
                  <a:pt x="2744" y="910"/>
                </a:lnTo>
                <a:lnTo>
                  <a:pt x="2746" y="917"/>
                </a:lnTo>
                <a:lnTo>
                  <a:pt x="2749" y="924"/>
                </a:lnTo>
                <a:lnTo>
                  <a:pt x="2749" y="931"/>
                </a:lnTo>
                <a:lnTo>
                  <a:pt x="2744" y="931"/>
                </a:lnTo>
                <a:lnTo>
                  <a:pt x="2739" y="933"/>
                </a:lnTo>
                <a:lnTo>
                  <a:pt x="2735" y="935"/>
                </a:lnTo>
                <a:lnTo>
                  <a:pt x="2734" y="938"/>
                </a:lnTo>
                <a:lnTo>
                  <a:pt x="2730" y="942"/>
                </a:lnTo>
                <a:lnTo>
                  <a:pt x="2728" y="947"/>
                </a:lnTo>
                <a:lnTo>
                  <a:pt x="2726" y="952"/>
                </a:lnTo>
                <a:lnTo>
                  <a:pt x="2723" y="958"/>
                </a:lnTo>
                <a:lnTo>
                  <a:pt x="2718" y="956"/>
                </a:lnTo>
                <a:lnTo>
                  <a:pt x="2707" y="949"/>
                </a:lnTo>
                <a:lnTo>
                  <a:pt x="2691" y="940"/>
                </a:lnTo>
                <a:lnTo>
                  <a:pt x="2675" y="929"/>
                </a:lnTo>
                <a:lnTo>
                  <a:pt x="2659" y="919"/>
                </a:lnTo>
                <a:lnTo>
                  <a:pt x="2645" y="908"/>
                </a:lnTo>
                <a:lnTo>
                  <a:pt x="2635" y="899"/>
                </a:lnTo>
                <a:lnTo>
                  <a:pt x="2628" y="894"/>
                </a:lnTo>
                <a:lnTo>
                  <a:pt x="2624" y="903"/>
                </a:lnTo>
                <a:lnTo>
                  <a:pt x="2624" y="913"/>
                </a:lnTo>
                <a:lnTo>
                  <a:pt x="2624" y="924"/>
                </a:lnTo>
                <a:lnTo>
                  <a:pt x="2628" y="933"/>
                </a:lnTo>
                <a:lnTo>
                  <a:pt x="2638" y="951"/>
                </a:lnTo>
                <a:lnTo>
                  <a:pt x="2654" y="968"/>
                </a:lnTo>
                <a:lnTo>
                  <a:pt x="2668" y="986"/>
                </a:lnTo>
                <a:lnTo>
                  <a:pt x="2684" y="1004"/>
                </a:lnTo>
                <a:lnTo>
                  <a:pt x="2689" y="1012"/>
                </a:lnTo>
                <a:lnTo>
                  <a:pt x="2695" y="1023"/>
                </a:lnTo>
                <a:lnTo>
                  <a:pt x="2696" y="1032"/>
                </a:lnTo>
                <a:lnTo>
                  <a:pt x="2698" y="1042"/>
                </a:lnTo>
                <a:lnTo>
                  <a:pt x="2688" y="1041"/>
                </a:lnTo>
                <a:lnTo>
                  <a:pt x="2677" y="1039"/>
                </a:lnTo>
                <a:lnTo>
                  <a:pt x="2666" y="1034"/>
                </a:lnTo>
                <a:lnTo>
                  <a:pt x="2658" y="1027"/>
                </a:lnTo>
                <a:lnTo>
                  <a:pt x="2647" y="1018"/>
                </a:lnTo>
                <a:lnTo>
                  <a:pt x="2636" y="1007"/>
                </a:lnTo>
                <a:lnTo>
                  <a:pt x="2628" y="997"/>
                </a:lnTo>
                <a:lnTo>
                  <a:pt x="2619" y="986"/>
                </a:lnTo>
                <a:lnTo>
                  <a:pt x="2612" y="974"/>
                </a:lnTo>
                <a:lnTo>
                  <a:pt x="2605" y="961"/>
                </a:lnTo>
                <a:lnTo>
                  <a:pt x="2599" y="949"/>
                </a:lnTo>
                <a:lnTo>
                  <a:pt x="2594" y="936"/>
                </a:lnTo>
                <a:lnTo>
                  <a:pt x="2592" y="924"/>
                </a:lnTo>
                <a:lnTo>
                  <a:pt x="2590" y="913"/>
                </a:lnTo>
                <a:lnTo>
                  <a:pt x="2590" y="903"/>
                </a:lnTo>
                <a:lnTo>
                  <a:pt x="2592" y="894"/>
                </a:lnTo>
                <a:lnTo>
                  <a:pt x="2589" y="892"/>
                </a:lnTo>
                <a:lnTo>
                  <a:pt x="2587" y="892"/>
                </a:lnTo>
                <a:lnTo>
                  <a:pt x="2583" y="890"/>
                </a:lnTo>
                <a:lnTo>
                  <a:pt x="2580" y="889"/>
                </a:lnTo>
                <a:lnTo>
                  <a:pt x="2576" y="887"/>
                </a:lnTo>
                <a:lnTo>
                  <a:pt x="2573" y="885"/>
                </a:lnTo>
                <a:lnTo>
                  <a:pt x="2571" y="885"/>
                </a:lnTo>
                <a:lnTo>
                  <a:pt x="2567" y="885"/>
                </a:lnTo>
                <a:lnTo>
                  <a:pt x="2560" y="875"/>
                </a:lnTo>
                <a:lnTo>
                  <a:pt x="2550" y="859"/>
                </a:lnTo>
                <a:lnTo>
                  <a:pt x="2536" y="839"/>
                </a:lnTo>
                <a:lnTo>
                  <a:pt x="2522" y="818"/>
                </a:lnTo>
                <a:lnTo>
                  <a:pt x="2507" y="799"/>
                </a:lnTo>
                <a:lnTo>
                  <a:pt x="2495" y="784"/>
                </a:lnTo>
                <a:lnTo>
                  <a:pt x="2490" y="774"/>
                </a:lnTo>
                <a:lnTo>
                  <a:pt x="2488" y="774"/>
                </a:lnTo>
                <a:lnTo>
                  <a:pt x="2484" y="772"/>
                </a:lnTo>
                <a:lnTo>
                  <a:pt x="2483" y="772"/>
                </a:lnTo>
                <a:lnTo>
                  <a:pt x="2479" y="770"/>
                </a:lnTo>
                <a:lnTo>
                  <a:pt x="2476" y="769"/>
                </a:lnTo>
                <a:lnTo>
                  <a:pt x="2472" y="767"/>
                </a:lnTo>
                <a:lnTo>
                  <a:pt x="2469" y="765"/>
                </a:lnTo>
                <a:lnTo>
                  <a:pt x="2465" y="763"/>
                </a:lnTo>
                <a:lnTo>
                  <a:pt x="2462" y="763"/>
                </a:lnTo>
                <a:lnTo>
                  <a:pt x="2458" y="767"/>
                </a:lnTo>
                <a:lnTo>
                  <a:pt x="2454" y="769"/>
                </a:lnTo>
                <a:lnTo>
                  <a:pt x="2449" y="770"/>
                </a:lnTo>
                <a:lnTo>
                  <a:pt x="2446" y="772"/>
                </a:lnTo>
                <a:lnTo>
                  <a:pt x="2440" y="774"/>
                </a:lnTo>
                <a:lnTo>
                  <a:pt x="2435" y="776"/>
                </a:lnTo>
                <a:lnTo>
                  <a:pt x="2432" y="779"/>
                </a:lnTo>
                <a:lnTo>
                  <a:pt x="2428" y="781"/>
                </a:lnTo>
                <a:lnTo>
                  <a:pt x="2419" y="792"/>
                </a:lnTo>
                <a:lnTo>
                  <a:pt x="2419" y="809"/>
                </a:lnTo>
                <a:lnTo>
                  <a:pt x="2410" y="820"/>
                </a:lnTo>
                <a:lnTo>
                  <a:pt x="2393" y="820"/>
                </a:lnTo>
                <a:lnTo>
                  <a:pt x="2384" y="829"/>
                </a:lnTo>
                <a:lnTo>
                  <a:pt x="2380" y="836"/>
                </a:lnTo>
                <a:lnTo>
                  <a:pt x="2377" y="841"/>
                </a:lnTo>
                <a:lnTo>
                  <a:pt x="2373" y="846"/>
                </a:lnTo>
                <a:lnTo>
                  <a:pt x="2370" y="852"/>
                </a:lnTo>
                <a:lnTo>
                  <a:pt x="2366" y="857"/>
                </a:lnTo>
                <a:lnTo>
                  <a:pt x="2361" y="862"/>
                </a:lnTo>
                <a:lnTo>
                  <a:pt x="2356" y="869"/>
                </a:lnTo>
                <a:lnTo>
                  <a:pt x="2348" y="875"/>
                </a:lnTo>
                <a:lnTo>
                  <a:pt x="2352" y="882"/>
                </a:lnTo>
                <a:lnTo>
                  <a:pt x="2354" y="889"/>
                </a:lnTo>
                <a:lnTo>
                  <a:pt x="2356" y="896"/>
                </a:lnTo>
                <a:lnTo>
                  <a:pt x="2357" y="901"/>
                </a:lnTo>
                <a:lnTo>
                  <a:pt x="2357" y="908"/>
                </a:lnTo>
                <a:lnTo>
                  <a:pt x="2357" y="913"/>
                </a:lnTo>
                <a:lnTo>
                  <a:pt x="2357" y="917"/>
                </a:lnTo>
                <a:lnTo>
                  <a:pt x="2357" y="922"/>
                </a:lnTo>
                <a:lnTo>
                  <a:pt x="2333" y="951"/>
                </a:lnTo>
                <a:lnTo>
                  <a:pt x="2315" y="951"/>
                </a:lnTo>
                <a:lnTo>
                  <a:pt x="2311" y="949"/>
                </a:lnTo>
                <a:lnTo>
                  <a:pt x="2306" y="944"/>
                </a:lnTo>
                <a:lnTo>
                  <a:pt x="2303" y="938"/>
                </a:lnTo>
                <a:lnTo>
                  <a:pt x="2297" y="929"/>
                </a:lnTo>
                <a:lnTo>
                  <a:pt x="2294" y="922"/>
                </a:lnTo>
                <a:lnTo>
                  <a:pt x="2292" y="913"/>
                </a:lnTo>
                <a:lnTo>
                  <a:pt x="2288" y="908"/>
                </a:lnTo>
                <a:lnTo>
                  <a:pt x="2288" y="903"/>
                </a:lnTo>
                <a:lnTo>
                  <a:pt x="2285" y="903"/>
                </a:lnTo>
                <a:lnTo>
                  <a:pt x="2281" y="901"/>
                </a:lnTo>
                <a:lnTo>
                  <a:pt x="2278" y="899"/>
                </a:lnTo>
                <a:lnTo>
                  <a:pt x="2276" y="898"/>
                </a:lnTo>
                <a:lnTo>
                  <a:pt x="2273" y="896"/>
                </a:lnTo>
                <a:lnTo>
                  <a:pt x="2269" y="894"/>
                </a:lnTo>
                <a:lnTo>
                  <a:pt x="2265" y="894"/>
                </a:lnTo>
                <a:lnTo>
                  <a:pt x="2262" y="894"/>
                </a:lnTo>
                <a:lnTo>
                  <a:pt x="2262" y="887"/>
                </a:lnTo>
                <a:lnTo>
                  <a:pt x="2260" y="882"/>
                </a:lnTo>
                <a:lnTo>
                  <a:pt x="2260" y="876"/>
                </a:lnTo>
                <a:lnTo>
                  <a:pt x="2258" y="871"/>
                </a:lnTo>
                <a:lnTo>
                  <a:pt x="2258" y="866"/>
                </a:lnTo>
                <a:lnTo>
                  <a:pt x="2258" y="859"/>
                </a:lnTo>
                <a:lnTo>
                  <a:pt x="2260" y="853"/>
                </a:lnTo>
                <a:lnTo>
                  <a:pt x="2262" y="846"/>
                </a:lnTo>
                <a:lnTo>
                  <a:pt x="2257" y="839"/>
                </a:lnTo>
                <a:lnTo>
                  <a:pt x="2250" y="829"/>
                </a:lnTo>
                <a:lnTo>
                  <a:pt x="2246" y="816"/>
                </a:lnTo>
                <a:lnTo>
                  <a:pt x="2243" y="804"/>
                </a:lnTo>
                <a:lnTo>
                  <a:pt x="2239" y="792"/>
                </a:lnTo>
                <a:lnTo>
                  <a:pt x="2237" y="777"/>
                </a:lnTo>
                <a:lnTo>
                  <a:pt x="2235" y="765"/>
                </a:lnTo>
                <a:lnTo>
                  <a:pt x="2235" y="754"/>
                </a:lnTo>
                <a:lnTo>
                  <a:pt x="2235" y="758"/>
                </a:lnTo>
                <a:lnTo>
                  <a:pt x="2234" y="761"/>
                </a:lnTo>
                <a:lnTo>
                  <a:pt x="2234" y="765"/>
                </a:lnTo>
                <a:lnTo>
                  <a:pt x="2232" y="769"/>
                </a:lnTo>
                <a:lnTo>
                  <a:pt x="2230" y="772"/>
                </a:lnTo>
                <a:lnTo>
                  <a:pt x="2228" y="776"/>
                </a:lnTo>
                <a:lnTo>
                  <a:pt x="2228" y="779"/>
                </a:lnTo>
                <a:lnTo>
                  <a:pt x="2228" y="781"/>
                </a:lnTo>
                <a:lnTo>
                  <a:pt x="2221" y="781"/>
                </a:lnTo>
                <a:lnTo>
                  <a:pt x="2216" y="781"/>
                </a:lnTo>
                <a:lnTo>
                  <a:pt x="2211" y="779"/>
                </a:lnTo>
                <a:lnTo>
                  <a:pt x="2207" y="776"/>
                </a:lnTo>
                <a:lnTo>
                  <a:pt x="2202" y="774"/>
                </a:lnTo>
                <a:lnTo>
                  <a:pt x="2198" y="770"/>
                </a:lnTo>
                <a:lnTo>
                  <a:pt x="2195" y="767"/>
                </a:lnTo>
                <a:lnTo>
                  <a:pt x="2193" y="763"/>
                </a:lnTo>
                <a:lnTo>
                  <a:pt x="2158" y="763"/>
                </a:lnTo>
                <a:lnTo>
                  <a:pt x="2158" y="760"/>
                </a:lnTo>
                <a:lnTo>
                  <a:pt x="2160" y="756"/>
                </a:lnTo>
                <a:lnTo>
                  <a:pt x="2161" y="753"/>
                </a:lnTo>
                <a:lnTo>
                  <a:pt x="2161" y="749"/>
                </a:lnTo>
                <a:lnTo>
                  <a:pt x="2163" y="746"/>
                </a:lnTo>
                <a:lnTo>
                  <a:pt x="2165" y="742"/>
                </a:lnTo>
                <a:lnTo>
                  <a:pt x="2167" y="739"/>
                </a:lnTo>
                <a:lnTo>
                  <a:pt x="2167" y="735"/>
                </a:lnTo>
                <a:lnTo>
                  <a:pt x="2161" y="737"/>
                </a:lnTo>
                <a:lnTo>
                  <a:pt x="2156" y="737"/>
                </a:lnTo>
                <a:lnTo>
                  <a:pt x="2152" y="737"/>
                </a:lnTo>
                <a:lnTo>
                  <a:pt x="2151" y="733"/>
                </a:lnTo>
                <a:lnTo>
                  <a:pt x="2149" y="730"/>
                </a:lnTo>
                <a:lnTo>
                  <a:pt x="2149" y="724"/>
                </a:lnTo>
                <a:lnTo>
                  <a:pt x="2149" y="721"/>
                </a:lnTo>
                <a:lnTo>
                  <a:pt x="2149" y="717"/>
                </a:lnTo>
                <a:lnTo>
                  <a:pt x="2114" y="754"/>
                </a:lnTo>
                <a:lnTo>
                  <a:pt x="2110" y="753"/>
                </a:lnTo>
                <a:lnTo>
                  <a:pt x="2105" y="751"/>
                </a:lnTo>
                <a:lnTo>
                  <a:pt x="2099" y="747"/>
                </a:lnTo>
                <a:lnTo>
                  <a:pt x="2092" y="744"/>
                </a:lnTo>
                <a:lnTo>
                  <a:pt x="2085" y="739"/>
                </a:lnTo>
                <a:lnTo>
                  <a:pt x="2080" y="735"/>
                </a:lnTo>
                <a:lnTo>
                  <a:pt x="2075" y="730"/>
                </a:lnTo>
                <a:lnTo>
                  <a:pt x="2071" y="726"/>
                </a:lnTo>
                <a:lnTo>
                  <a:pt x="2064" y="728"/>
                </a:lnTo>
                <a:lnTo>
                  <a:pt x="2057" y="728"/>
                </a:lnTo>
                <a:lnTo>
                  <a:pt x="2048" y="726"/>
                </a:lnTo>
                <a:lnTo>
                  <a:pt x="2041" y="724"/>
                </a:lnTo>
                <a:lnTo>
                  <a:pt x="2034" y="719"/>
                </a:lnTo>
                <a:lnTo>
                  <a:pt x="2027" y="716"/>
                </a:lnTo>
                <a:lnTo>
                  <a:pt x="2022" y="710"/>
                </a:lnTo>
                <a:lnTo>
                  <a:pt x="2018" y="707"/>
                </a:lnTo>
                <a:lnTo>
                  <a:pt x="2011" y="714"/>
                </a:lnTo>
                <a:lnTo>
                  <a:pt x="2002" y="717"/>
                </a:lnTo>
                <a:lnTo>
                  <a:pt x="1994" y="721"/>
                </a:lnTo>
                <a:lnTo>
                  <a:pt x="1983" y="723"/>
                </a:lnTo>
                <a:lnTo>
                  <a:pt x="1974" y="723"/>
                </a:lnTo>
                <a:lnTo>
                  <a:pt x="1963" y="723"/>
                </a:lnTo>
                <a:lnTo>
                  <a:pt x="1955" y="721"/>
                </a:lnTo>
                <a:lnTo>
                  <a:pt x="1948" y="717"/>
                </a:lnTo>
                <a:lnTo>
                  <a:pt x="1941" y="707"/>
                </a:lnTo>
                <a:lnTo>
                  <a:pt x="1937" y="700"/>
                </a:lnTo>
                <a:lnTo>
                  <a:pt x="1933" y="691"/>
                </a:lnTo>
                <a:lnTo>
                  <a:pt x="1928" y="682"/>
                </a:lnTo>
                <a:lnTo>
                  <a:pt x="1923" y="675"/>
                </a:lnTo>
                <a:lnTo>
                  <a:pt x="1918" y="670"/>
                </a:lnTo>
                <a:lnTo>
                  <a:pt x="1909" y="666"/>
                </a:lnTo>
                <a:lnTo>
                  <a:pt x="1905" y="666"/>
                </a:lnTo>
                <a:lnTo>
                  <a:pt x="1900" y="666"/>
                </a:lnTo>
                <a:lnTo>
                  <a:pt x="1895" y="668"/>
                </a:lnTo>
                <a:lnTo>
                  <a:pt x="1888" y="671"/>
                </a:lnTo>
                <a:lnTo>
                  <a:pt x="1898" y="680"/>
                </a:lnTo>
                <a:lnTo>
                  <a:pt x="1907" y="691"/>
                </a:lnTo>
                <a:lnTo>
                  <a:pt x="1916" y="700"/>
                </a:lnTo>
                <a:lnTo>
                  <a:pt x="1926" y="708"/>
                </a:lnTo>
                <a:lnTo>
                  <a:pt x="1935" y="719"/>
                </a:lnTo>
                <a:lnTo>
                  <a:pt x="1942" y="730"/>
                </a:lnTo>
                <a:lnTo>
                  <a:pt x="1951" y="740"/>
                </a:lnTo>
                <a:lnTo>
                  <a:pt x="1958" y="754"/>
                </a:lnTo>
                <a:lnTo>
                  <a:pt x="1963" y="753"/>
                </a:lnTo>
                <a:lnTo>
                  <a:pt x="1969" y="751"/>
                </a:lnTo>
                <a:lnTo>
                  <a:pt x="1974" y="749"/>
                </a:lnTo>
                <a:lnTo>
                  <a:pt x="1978" y="746"/>
                </a:lnTo>
                <a:lnTo>
                  <a:pt x="1983" y="744"/>
                </a:lnTo>
                <a:lnTo>
                  <a:pt x="1986" y="740"/>
                </a:lnTo>
                <a:lnTo>
                  <a:pt x="1990" y="739"/>
                </a:lnTo>
                <a:lnTo>
                  <a:pt x="1994" y="739"/>
                </a:lnTo>
                <a:lnTo>
                  <a:pt x="1997" y="723"/>
                </a:lnTo>
                <a:close/>
              </a:path>
            </a:pathLst>
          </a:custGeom>
          <a:solidFill>
            <a:srgbClr val="DA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Freeform 47"/>
          <p:cNvSpPr>
            <a:spLocks noEditPoints="1"/>
          </p:cNvSpPr>
          <p:nvPr/>
        </p:nvSpPr>
        <p:spPr bwMode="auto">
          <a:xfrm>
            <a:off x="1733550" y="2001838"/>
            <a:ext cx="2012950" cy="2763837"/>
          </a:xfrm>
          <a:custGeom>
            <a:avLst/>
            <a:gdLst>
              <a:gd name="T0" fmla="*/ 2147483647 w 1426"/>
              <a:gd name="T1" fmla="*/ 2147483647 h 1741"/>
              <a:gd name="T2" fmla="*/ 2147483647 w 1426"/>
              <a:gd name="T3" fmla="*/ 2147483647 h 1741"/>
              <a:gd name="T4" fmla="*/ 2147483647 w 1426"/>
              <a:gd name="T5" fmla="*/ 2147483647 h 1741"/>
              <a:gd name="T6" fmla="*/ 2147483647 w 1426"/>
              <a:gd name="T7" fmla="*/ 2147483647 h 1741"/>
              <a:gd name="T8" fmla="*/ 2147483647 w 1426"/>
              <a:gd name="T9" fmla="*/ 2147483647 h 1741"/>
              <a:gd name="T10" fmla="*/ 2147483647 w 1426"/>
              <a:gd name="T11" fmla="*/ 2147483647 h 1741"/>
              <a:gd name="T12" fmla="*/ 2147483647 w 1426"/>
              <a:gd name="T13" fmla="*/ 2147483647 h 1741"/>
              <a:gd name="T14" fmla="*/ 2147483647 w 1426"/>
              <a:gd name="T15" fmla="*/ 2147483647 h 1741"/>
              <a:gd name="T16" fmla="*/ 2147483647 w 1426"/>
              <a:gd name="T17" fmla="*/ 2147483647 h 1741"/>
              <a:gd name="T18" fmla="*/ 2147483647 w 1426"/>
              <a:gd name="T19" fmla="*/ 2147483647 h 1741"/>
              <a:gd name="T20" fmla="*/ 2147483647 w 1426"/>
              <a:gd name="T21" fmla="*/ 2147483647 h 1741"/>
              <a:gd name="T22" fmla="*/ 2147483647 w 1426"/>
              <a:gd name="T23" fmla="*/ 2147483647 h 1741"/>
              <a:gd name="T24" fmla="*/ 2147483647 w 1426"/>
              <a:gd name="T25" fmla="*/ 2147483647 h 1741"/>
              <a:gd name="T26" fmla="*/ 2147483647 w 1426"/>
              <a:gd name="T27" fmla="*/ 2147483647 h 1741"/>
              <a:gd name="T28" fmla="*/ 2147483647 w 1426"/>
              <a:gd name="T29" fmla="*/ 2147483647 h 1741"/>
              <a:gd name="T30" fmla="*/ 2147483647 w 1426"/>
              <a:gd name="T31" fmla="*/ 2147483647 h 1741"/>
              <a:gd name="T32" fmla="*/ 2147483647 w 1426"/>
              <a:gd name="T33" fmla="*/ 2147483647 h 1741"/>
              <a:gd name="T34" fmla="*/ 2147483647 w 1426"/>
              <a:gd name="T35" fmla="*/ 2147483647 h 1741"/>
              <a:gd name="T36" fmla="*/ 2147483647 w 1426"/>
              <a:gd name="T37" fmla="*/ 2147483647 h 1741"/>
              <a:gd name="T38" fmla="*/ 2147483647 w 1426"/>
              <a:gd name="T39" fmla="*/ 2147483647 h 1741"/>
              <a:gd name="T40" fmla="*/ 2147483647 w 1426"/>
              <a:gd name="T41" fmla="*/ 2147483647 h 1741"/>
              <a:gd name="T42" fmla="*/ 2147483647 w 1426"/>
              <a:gd name="T43" fmla="*/ 2147483647 h 1741"/>
              <a:gd name="T44" fmla="*/ 2147483647 w 1426"/>
              <a:gd name="T45" fmla="*/ 2147483647 h 1741"/>
              <a:gd name="T46" fmla="*/ 2147483647 w 1426"/>
              <a:gd name="T47" fmla="*/ 2147483647 h 1741"/>
              <a:gd name="T48" fmla="*/ 2147483647 w 1426"/>
              <a:gd name="T49" fmla="*/ 2147483647 h 1741"/>
              <a:gd name="T50" fmla="*/ 2147483647 w 1426"/>
              <a:gd name="T51" fmla="*/ 2147483647 h 1741"/>
              <a:gd name="T52" fmla="*/ 2147483647 w 1426"/>
              <a:gd name="T53" fmla="*/ 2147483647 h 1741"/>
              <a:gd name="T54" fmla="*/ 2147483647 w 1426"/>
              <a:gd name="T55" fmla="*/ 2147483647 h 1741"/>
              <a:gd name="T56" fmla="*/ 2147483647 w 1426"/>
              <a:gd name="T57" fmla="*/ 2147483647 h 1741"/>
              <a:gd name="T58" fmla="*/ 2147483647 w 1426"/>
              <a:gd name="T59" fmla="*/ 2147483647 h 1741"/>
              <a:gd name="T60" fmla="*/ 2147483647 w 1426"/>
              <a:gd name="T61" fmla="*/ 2147483647 h 1741"/>
              <a:gd name="T62" fmla="*/ 2147483647 w 1426"/>
              <a:gd name="T63" fmla="*/ 2147483647 h 1741"/>
              <a:gd name="T64" fmla="*/ 2147483647 w 1426"/>
              <a:gd name="T65" fmla="*/ 2147483647 h 1741"/>
              <a:gd name="T66" fmla="*/ 2147483647 w 1426"/>
              <a:gd name="T67" fmla="*/ 2147483647 h 1741"/>
              <a:gd name="T68" fmla="*/ 2147483647 w 1426"/>
              <a:gd name="T69" fmla="*/ 2147483647 h 1741"/>
              <a:gd name="T70" fmla="*/ 2147483647 w 1426"/>
              <a:gd name="T71" fmla="*/ 2147483647 h 1741"/>
              <a:gd name="T72" fmla="*/ 2147483647 w 1426"/>
              <a:gd name="T73" fmla="*/ 2147483647 h 1741"/>
              <a:gd name="T74" fmla="*/ 2147483647 w 1426"/>
              <a:gd name="T75" fmla="*/ 2147483647 h 1741"/>
              <a:gd name="T76" fmla="*/ 2147483647 w 1426"/>
              <a:gd name="T77" fmla="*/ 2147483647 h 1741"/>
              <a:gd name="T78" fmla="*/ 2147483647 w 1426"/>
              <a:gd name="T79" fmla="*/ 2147483647 h 1741"/>
              <a:gd name="T80" fmla="*/ 2147483647 w 1426"/>
              <a:gd name="T81" fmla="*/ 2147483647 h 1741"/>
              <a:gd name="T82" fmla="*/ 2147483647 w 1426"/>
              <a:gd name="T83" fmla="*/ 2147483647 h 1741"/>
              <a:gd name="T84" fmla="*/ 2147483647 w 1426"/>
              <a:gd name="T85" fmla="*/ 2147483647 h 1741"/>
              <a:gd name="T86" fmla="*/ 2147483647 w 1426"/>
              <a:gd name="T87" fmla="*/ 2147483647 h 1741"/>
              <a:gd name="T88" fmla="*/ 2147483647 w 1426"/>
              <a:gd name="T89" fmla="*/ 2147483647 h 1741"/>
              <a:gd name="T90" fmla="*/ 2147483647 w 1426"/>
              <a:gd name="T91" fmla="*/ 2147483647 h 1741"/>
              <a:gd name="T92" fmla="*/ 2147483647 w 1426"/>
              <a:gd name="T93" fmla="*/ 2147483647 h 1741"/>
              <a:gd name="T94" fmla="*/ 2147483647 w 1426"/>
              <a:gd name="T95" fmla="*/ 2147483647 h 1741"/>
              <a:gd name="T96" fmla="*/ 2147483647 w 1426"/>
              <a:gd name="T97" fmla="*/ 2147483647 h 1741"/>
              <a:gd name="T98" fmla="*/ 2147483647 w 1426"/>
              <a:gd name="T99" fmla="*/ 2147483647 h 1741"/>
              <a:gd name="T100" fmla="*/ 2147483647 w 1426"/>
              <a:gd name="T101" fmla="*/ 2147483647 h 1741"/>
              <a:gd name="T102" fmla="*/ 2147483647 w 1426"/>
              <a:gd name="T103" fmla="*/ 2147483647 h 1741"/>
              <a:gd name="T104" fmla="*/ 2147483647 w 1426"/>
              <a:gd name="T105" fmla="*/ 2147483647 h 1741"/>
              <a:gd name="T106" fmla="*/ 2147483647 w 1426"/>
              <a:gd name="T107" fmla="*/ 2147483647 h 1741"/>
              <a:gd name="T108" fmla="*/ 2147483647 w 1426"/>
              <a:gd name="T109" fmla="*/ 2147483647 h 1741"/>
              <a:gd name="T110" fmla="*/ 2147483647 w 1426"/>
              <a:gd name="T111" fmla="*/ 2147483647 h 1741"/>
              <a:gd name="T112" fmla="*/ 2147483647 w 1426"/>
              <a:gd name="T113" fmla="*/ 2147483647 h 1741"/>
              <a:gd name="T114" fmla="*/ 2147483647 w 1426"/>
              <a:gd name="T115" fmla="*/ 2147483647 h 1741"/>
              <a:gd name="T116" fmla="*/ 2147483647 w 1426"/>
              <a:gd name="T117" fmla="*/ 2147483647 h 1741"/>
              <a:gd name="T118" fmla="*/ 2147483647 w 1426"/>
              <a:gd name="T119" fmla="*/ 2147483647 h 1741"/>
              <a:gd name="T120" fmla="*/ 2147483647 w 1426"/>
              <a:gd name="T121" fmla="*/ 2147483647 h 1741"/>
              <a:gd name="T122" fmla="*/ 2147483647 w 1426"/>
              <a:gd name="T123" fmla="*/ 2147483647 h 17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426"/>
              <a:gd name="T187" fmla="*/ 0 h 1741"/>
              <a:gd name="T188" fmla="*/ 1426 w 1426"/>
              <a:gd name="T189" fmla="*/ 1741 h 174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426" h="1741">
                <a:moveTo>
                  <a:pt x="1078" y="1741"/>
                </a:moveTo>
                <a:lnTo>
                  <a:pt x="1069" y="1735"/>
                </a:lnTo>
                <a:lnTo>
                  <a:pt x="1058" y="1730"/>
                </a:lnTo>
                <a:lnTo>
                  <a:pt x="1046" y="1723"/>
                </a:lnTo>
                <a:lnTo>
                  <a:pt x="1034" y="1714"/>
                </a:lnTo>
                <a:lnTo>
                  <a:pt x="1021" y="1705"/>
                </a:lnTo>
                <a:lnTo>
                  <a:pt x="1012" y="1696"/>
                </a:lnTo>
                <a:lnTo>
                  <a:pt x="1011" y="1691"/>
                </a:lnTo>
                <a:lnTo>
                  <a:pt x="1009" y="1686"/>
                </a:lnTo>
                <a:lnTo>
                  <a:pt x="1007" y="1680"/>
                </a:lnTo>
                <a:lnTo>
                  <a:pt x="1009" y="1675"/>
                </a:lnTo>
                <a:lnTo>
                  <a:pt x="1005" y="1675"/>
                </a:lnTo>
                <a:lnTo>
                  <a:pt x="1000" y="1672"/>
                </a:lnTo>
                <a:lnTo>
                  <a:pt x="997" y="1670"/>
                </a:lnTo>
                <a:lnTo>
                  <a:pt x="991" y="1666"/>
                </a:lnTo>
                <a:lnTo>
                  <a:pt x="986" y="1663"/>
                </a:lnTo>
                <a:lnTo>
                  <a:pt x="981" y="1659"/>
                </a:lnTo>
                <a:lnTo>
                  <a:pt x="977" y="1657"/>
                </a:lnTo>
                <a:lnTo>
                  <a:pt x="974" y="1656"/>
                </a:lnTo>
                <a:lnTo>
                  <a:pt x="974" y="1620"/>
                </a:lnTo>
                <a:lnTo>
                  <a:pt x="963" y="1606"/>
                </a:lnTo>
                <a:lnTo>
                  <a:pt x="956" y="1594"/>
                </a:lnTo>
                <a:lnTo>
                  <a:pt x="949" y="1578"/>
                </a:lnTo>
                <a:lnTo>
                  <a:pt x="944" y="1564"/>
                </a:lnTo>
                <a:lnTo>
                  <a:pt x="938" y="1532"/>
                </a:lnTo>
                <a:lnTo>
                  <a:pt x="935" y="1498"/>
                </a:lnTo>
                <a:lnTo>
                  <a:pt x="931" y="1465"/>
                </a:lnTo>
                <a:lnTo>
                  <a:pt x="924" y="1433"/>
                </a:lnTo>
                <a:lnTo>
                  <a:pt x="921" y="1419"/>
                </a:lnTo>
                <a:lnTo>
                  <a:pt x="914" y="1403"/>
                </a:lnTo>
                <a:lnTo>
                  <a:pt x="906" y="1391"/>
                </a:lnTo>
                <a:lnTo>
                  <a:pt x="896" y="1378"/>
                </a:lnTo>
                <a:lnTo>
                  <a:pt x="896" y="1368"/>
                </a:lnTo>
                <a:lnTo>
                  <a:pt x="898" y="1357"/>
                </a:lnTo>
                <a:lnTo>
                  <a:pt x="901" y="1346"/>
                </a:lnTo>
                <a:lnTo>
                  <a:pt x="905" y="1336"/>
                </a:lnTo>
                <a:lnTo>
                  <a:pt x="906" y="1325"/>
                </a:lnTo>
                <a:lnTo>
                  <a:pt x="910" y="1315"/>
                </a:lnTo>
                <a:lnTo>
                  <a:pt x="912" y="1304"/>
                </a:lnTo>
                <a:lnTo>
                  <a:pt x="912" y="1293"/>
                </a:lnTo>
                <a:lnTo>
                  <a:pt x="898" y="1292"/>
                </a:lnTo>
                <a:lnTo>
                  <a:pt x="882" y="1286"/>
                </a:lnTo>
                <a:lnTo>
                  <a:pt x="862" y="1278"/>
                </a:lnTo>
                <a:lnTo>
                  <a:pt x="845" y="1267"/>
                </a:lnTo>
                <a:lnTo>
                  <a:pt x="825" y="1255"/>
                </a:lnTo>
                <a:lnTo>
                  <a:pt x="809" y="1242"/>
                </a:lnTo>
                <a:lnTo>
                  <a:pt x="793" y="1230"/>
                </a:lnTo>
                <a:lnTo>
                  <a:pt x="783" y="1219"/>
                </a:lnTo>
                <a:lnTo>
                  <a:pt x="783" y="1182"/>
                </a:lnTo>
                <a:lnTo>
                  <a:pt x="776" y="1182"/>
                </a:lnTo>
                <a:lnTo>
                  <a:pt x="770" y="1180"/>
                </a:lnTo>
                <a:lnTo>
                  <a:pt x="765" y="1179"/>
                </a:lnTo>
                <a:lnTo>
                  <a:pt x="760" y="1177"/>
                </a:lnTo>
                <a:lnTo>
                  <a:pt x="755" y="1175"/>
                </a:lnTo>
                <a:lnTo>
                  <a:pt x="749" y="1175"/>
                </a:lnTo>
                <a:lnTo>
                  <a:pt x="744" y="1173"/>
                </a:lnTo>
                <a:lnTo>
                  <a:pt x="739" y="1173"/>
                </a:lnTo>
                <a:lnTo>
                  <a:pt x="735" y="1170"/>
                </a:lnTo>
                <a:lnTo>
                  <a:pt x="732" y="1164"/>
                </a:lnTo>
                <a:lnTo>
                  <a:pt x="728" y="1159"/>
                </a:lnTo>
                <a:lnTo>
                  <a:pt x="725" y="1154"/>
                </a:lnTo>
                <a:lnTo>
                  <a:pt x="719" y="1148"/>
                </a:lnTo>
                <a:lnTo>
                  <a:pt x="716" y="1143"/>
                </a:lnTo>
                <a:lnTo>
                  <a:pt x="710" y="1140"/>
                </a:lnTo>
                <a:lnTo>
                  <a:pt x="703" y="1136"/>
                </a:lnTo>
                <a:lnTo>
                  <a:pt x="705" y="1131"/>
                </a:lnTo>
                <a:lnTo>
                  <a:pt x="707" y="1126"/>
                </a:lnTo>
                <a:lnTo>
                  <a:pt x="710" y="1120"/>
                </a:lnTo>
                <a:lnTo>
                  <a:pt x="714" y="1113"/>
                </a:lnTo>
                <a:lnTo>
                  <a:pt x="717" y="1106"/>
                </a:lnTo>
                <a:lnTo>
                  <a:pt x="723" y="1099"/>
                </a:lnTo>
                <a:lnTo>
                  <a:pt x="726" y="1094"/>
                </a:lnTo>
                <a:lnTo>
                  <a:pt x="730" y="1088"/>
                </a:lnTo>
                <a:lnTo>
                  <a:pt x="730" y="1085"/>
                </a:lnTo>
                <a:lnTo>
                  <a:pt x="728" y="1083"/>
                </a:lnTo>
                <a:lnTo>
                  <a:pt x="726" y="1080"/>
                </a:lnTo>
                <a:lnTo>
                  <a:pt x="725" y="1076"/>
                </a:lnTo>
                <a:lnTo>
                  <a:pt x="725" y="1073"/>
                </a:lnTo>
                <a:lnTo>
                  <a:pt x="723" y="1069"/>
                </a:lnTo>
                <a:lnTo>
                  <a:pt x="721" y="1065"/>
                </a:lnTo>
                <a:lnTo>
                  <a:pt x="721" y="1062"/>
                </a:lnTo>
                <a:lnTo>
                  <a:pt x="728" y="1053"/>
                </a:lnTo>
                <a:lnTo>
                  <a:pt x="733" y="1044"/>
                </a:lnTo>
                <a:lnTo>
                  <a:pt x="740" y="1034"/>
                </a:lnTo>
                <a:lnTo>
                  <a:pt x="748" y="1025"/>
                </a:lnTo>
                <a:lnTo>
                  <a:pt x="753" y="1014"/>
                </a:lnTo>
                <a:lnTo>
                  <a:pt x="760" y="1004"/>
                </a:lnTo>
                <a:lnTo>
                  <a:pt x="767" y="995"/>
                </a:lnTo>
                <a:lnTo>
                  <a:pt x="772" y="986"/>
                </a:lnTo>
                <a:lnTo>
                  <a:pt x="756" y="968"/>
                </a:lnTo>
                <a:lnTo>
                  <a:pt x="756" y="951"/>
                </a:lnTo>
                <a:lnTo>
                  <a:pt x="783" y="922"/>
                </a:lnTo>
                <a:lnTo>
                  <a:pt x="790" y="924"/>
                </a:lnTo>
                <a:lnTo>
                  <a:pt x="799" y="926"/>
                </a:lnTo>
                <a:lnTo>
                  <a:pt x="808" y="924"/>
                </a:lnTo>
                <a:lnTo>
                  <a:pt x="816" y="922"/>
                </a:lnTo>
                <a:lnTo>
                  <a:pt x="827" y="919"/>
                </a:lnTo>
                <a:lnTo>
                  <a:pt x="836" y="915"/>
                </a:lnTo>
                <a:lnTo>
                  <a:pt x="845" y="910"/>
                </a:lnTo>
                <a:lnTo>
                  <a:pt x="852" y="903"/>
                </a:lnTo>
                <a:lnTo>
                  <a:pt x="859" y="906"/>
                </a:lnTo>
                <a:lnTo>
                  <a:pt x="864" y="910"/>
                </a:lnTo>
                <a:lnTo>
                  <a:pt x="871" y="912"/>
                </a:lnTo>
                <a:lnTo>
                  <a:pt x="878" y="913"/>
                </a:lnTo>
                <a:lnTo>
                  <a:pt x="883" y="915"/>
                </a:lnTo>
                <a:lnTo>
                  <a:pt x="891" y="917"/>
                </a:lnTo>
                <a:lnTo>
                  <a:pt x="898" y="919"/>
                </a:lnTo>
                <a:lnTo>
                  <a:pt x="903" y="922"/>
                </a:lnTo>
                <a:lnTo>
                  <a:pt x="906" y="921"/>
                </a:lnTo>
                <a:lnTo>
                  <a:pt x="910" y="921"/>
                </a:lnTo>
                <a:lnTo>
                  <a:pt x="914" y="919"/>
                </a:lnTo>
                <a:lnTo>
                  <a:pt x="917" y="917"/>
                </a:lnTo>
                <a:lnTo>
                  <a:pt x="921" y="915"/>
                </a:lnTo>
                <a:lnTo>
                  <a:pt x="924" y="913"/>
                </a:lnTo>
                <a:lnTo>
                  <a:pt x="928" y="913"/>
                </a:lnTo>
                <a:lnTo>
                  <a:pt x="929" y="913"/>
                </a:lnTo>
                <a:lnTo>
                  <a:pt x="938" y="931"/>
                </a:lnTo>
                <a:lnTo>
                  <a:pt x="942" y="931"/>
                </a:lnTo>
                <a:lnTo>
                  <a:pt x="945" y="929"/>
                </a:lnTo>
                <a:lnTo>
                  <a:pt x="949" y="928"/>
                </a:lnTo>
                <a:lnTo>
                  <a:pt x="952" y="926"/>
                </a:lnTo>
                <a:lnTo>
                  <a:pt x="954" y="924"/>
                </a:lnTo>
                <a:lnTo>
                  <a:pt x="958" y="922"/>
                </a:lnTo>
                <a:lnTo>
                  <a:pt x="961" y="922"/>
                </a:lnTo>
                <a:lnTo>
                  <a:pt x="965" y="922"/>
                </a:lnTo>
                <a:lnTo>
                  <a:pt x="972" y="926"/>
                </a:lnTo>
                <a:lnTo>
                  <a:pt x="981" y="929"/>
                </a:lnTo>
                <a:lnTo>
                  <a:pt x="989" y="933"/>
                </a:lnTo>
                <a:lnTo>
                  <a:pt x="998" y="936"/>
                </a:lnTo>
                <a:lnTo>
                  <a:pt x="1007" y="940"/>
                </a:lnTo>
                <a:lnTo>
                  <a:pt x="1014" y="944"/>
                </a:lnTo>
                <a:lnTo>
                  <a:pt x="1021" y="947"/>
                </a:lnTo>
                <a:lnTo>
                  <a:pt x="1025" y="951"/>
                </a:lnTo>
                <a:lnTo>
                  <a:pt x="1034" y="959"/>
                </a:lnTo>
                <a:lnTo>
                  <a:pt x="1034" y="977"/>
                </a:lnTo>
                <a:lnTo>
                  <a:pt x="1042" y="986"/>
                </a:lnTo>
                <a:lnTo>
                  <a:pt x="1048" y="989"/>
                </a:lnTo>
                <a:lnTo>
                  <a:pt x="1055" y="993"/>
                </a:lnTo>
                <a:lnTo>
                  <a:pt x="1062" y="995"/>
                </a:lnTo>
                <a:lnTo>
                  <a:pt x="1071" y="995"/>
                </a:lnTo>
                <a:lnTo>
                  <a:pt x="1080" y="997"/>
                </a:lnTo>
                <a:lnTo>
                  <a:pt x="1088" y="997"/>
                </a:lnTo>
                <a:lnTo>
                  <a:pt x="1095" y="997"/>
                </a:lnTo>
                <a:lnTo>
                  <a:pt x="1104" y="997"/>
                </a:lnTo>
                <a:lnTo>
                  <a:pt x="1110" y="1004"/>
                </a:lnTo>
                <a:lnTo>
                  <a:pt x="1115" y="1011"/>
                </a:lnTo>
                <a:lnTo>
                  <a:pt x="1120" y="1018"/>
                </a:lnTo>
                <a:lnTo>
                  <a:pt x="1124" y="1025"/>
                </a:lnTo>
                <a:lnTo>
                  <a:pt x="1127" y="1032"/>
                </a:lnTo>
                <a:lnTo>
                  <a:pt x="1131" y="1039"/>
                </a:lnTo>
                <a:lnTo>
                  <a:pt x="1134" y="1046"/>
                </a:lnTo>
                <a:lnTo>
                  <a:pt x="1138" y="1051"/>
                </a:lnTo>
                <a:lnTo>
                  <a:pt x="1122" y="1071"/>
                </a:lnTo>
                <a:lnTo>
                  <a:pt x="1138" y="1088"/>
                </a:lnTo>
                <a:lnTo>
                  <a:pt x="1141" y="1085"/>
                </a:lnTo>
                <a:lnTo>
                  <a:pt x="1148" y="1081"/>
                </a:lnTo>
                <a:lnTo>
                  <a:pt x="1154" y="1076"/>
                </a:lnTo>
                <a:lnTo>
                  <a:pt x="1161" y="1073"/>
                </a:lnTo>
                <a:lnTo>
                  <a:pt x="1168" y="1067"/>
                </a:lnTo>
                <a:lnTo>
                  <a:pt x="1177" y="1064"/>
                </a:lnTo>
                <a:lnTo>
                  <a:pt x="1184" y="1062"/>
                </a:lnTo>
                <a:lnTo>
                  <a:pt x="1191" y="1062"/>
                </a:lnTo>
                <a:lnTo>
                  <a:pt x="1200" y="1071"/>
                </a:lnTo>
                <a:lnTo>
                  <a:pt x="1210" y="1080"/>
                </a:lnTo>
                <a:lnTo>
                  <a:pt x="1221" y="1088"/>
                </a:lnTo>
                <a:lnTo>
                  <a:pt x="1231" y="1095"/>
                </a:lnTo>
                <a:lnTo>
                  <a:pt x="1244" y="1101"/>
                </a:lnTo>
                <a:lnTo>
                  <a:pt x="1256" y="1104"/>
                </a:lnTo>
                <a:lnTo>
                  <a:pt x="1270" y="1106"/>
                </a:lnTo>
                <a:lnTo>
                  <a:pt x="1286" y="1108"/>
                </a:lnTo>
                <a:lnTo>
                  <a:pt x="1293" y="1115"/>
                </a:lnTo>
                <a:lnTo>
                  <a:pt x="1302" y="1120"/>
                </a:lnTo>
                <a:lnTo>
                  <a:pt x="1313" y="1126"/>
                </a:lnTo>
                <a:lnTo>
                  <a:pt x="1321" y="1129"/>
                </a:lnTo>
                <a:lnTo>
                  <a:pt x="1332" y="1131"/>
                </a:lnTo>
                <a:lnTo>
                  <a:pt x="1344" y="1134"/>
                </a:lnTo>
                <a:lnTo>
                  <a:pt x="1355" y="1134"/>
                </a:lnTo>
                <a:lnTo>
                  <a:pt x="1364" y="1136"/>
                </a:lnTo>
                <a:lnTo>
                  <a:pt x="1364" y="1156"/>
                </a:lnTo>
                <a:lnTo>
                  <a:pt x="1364" y="1175"/>
                </a:lnTo>
                <a:lnTo>
                  <a:pt x="1362" y="1191"/>
                </a:lnTo>
                <a:lnTo>
                  <a:pt x="1359" y="1207"/>
                </a:lnTo>
                <a:lnTo>
                  <a:pt x="1352" y="1221"/>
                </a:lnTo>
                <a:lnTo>
                  <a:pt x="1343" y="1233"/>
                </a:lnTo>
                <a:lnTo>
                  <a:pt x="1330" y="1246"/>
                </a:lnTo>
                <a:lnTo>
                  <a:pt x="1313" y="1256"/>
                </a:lnTo>
                <a:lnTo>
                  <a:pt x="1316" y="1267"/>
                </a:lnTo>
                <a:lnTo>
                  <a:pt x="1318" y="1278"/>
                </a:lnTo>
                <a:lnTo>
                  <a:pt x="1320" y="1288"/>
                </a:lnTo>
                <a:lnTo>
                  <a:pt x="1318" y="1299"/>
                </a:lnTo>
                <a:lnTo>
                  <a:pt x="1316" y="1309"/>
                </a:lnTo>
                <a:lnTo>
                  <a:pt x="1313" y="1320"/>
                </a:lnTo>
                <a:lnTo>
                  <a:pt x="1309" y="1329"/>
                </a:lnTo>
                <a:lnTo>
                  <a:pt x="1302" y="1338"/>
                </a:lnTo>
                <a:lnTo>
                  <a:pt x="1297" y="1346"/>
                </a:lnTo>
                <a:lnTo>
                  <a:pt x="1290" y="1353"/>
                </a:lnTo>
                <a:lnTo>
                  <a:pt x="1281" y="1361"/>
                </a:lnTo>
                <a:lnTo>
                  <a:pt x="1272" y="1366"/>
                </a:lnTo>
                <a:lnTo>
                  <a:pt x="1263" y="1371"/>
                </a:lnTo>
                <a:lnTo>
                  <a:pt x="1254" y="1375"/>
                </a:lnTo>
                <a:lnTo>
                  <a:pt x="1244" y="1376"/>
                </a:lnTo>
                <a:lnTo>
                  <a:pt x="1235" y="1378"/>
                </a:lnTo>
                <a:lnTo>
                  <a:pt x="1235" y="1385"/>
                </a:lnTo>
                <a:lnTo>
                  <a:pt x="1235" y="1391"/>
                </a:lnTo>
                <a:lnTo>
                  <a:pt x="1237" y="1398"/>
                </a:lnTo>
                <a:lnTo>
                  <a:pt x="1238" y="1405"/>
                </a:lnTo>
                <a:lnTo>
                  <a:pt x="1240" y="1410"/>
                </a:lnTo>
                <a:lnTo>
                  <a:pt x="1242" y="1415"/>
                </a:lnTo>
                <a:lnTo>
                  <a:pt x="1242" y="1421"/>
                </a:lnTo>
                <a:lnTo>
                  <a:pt x="1242" y="1424"/>
                </a:lnTo>
                <a:lnTo>
                  <a:pt x="1242" y="1428"/>
                </a:lnTo>
                <a:lnTo>
                  <a:pt x="1242" y="1433"/>
                </a:lnTo>
                <a:lnTo>
                  <a:pt x="1240" y="1438"/>
                </a:lnTo>
                <a:lnTo>
                  <a:pt x="1238" y="1444"/>
                </a:lnTo>
                <a:lnTo>
                  <a:pt x="1237" y="1451"/>
                </a:lnTo>
                <a:lnTo>
                  <a:pt x="1235" y="1458"/>
                </a:lnTo>
                <a:lnTo>
                  <a:pt x="1235" y="1463"/>
                </a:lnTo>
                <a:lnTo>
                  <a:pt x="1235" y="1470"/>
                </a:lnTo>
                <a:lnTo>
                  <a:pt x="1217" y="1490"/>
                </a:lnTo>
                <a:lnTo>
                  <a:pt x="1208" y="1479"/>
                </a:lnTo>
                <a:lnTo>
                  <a:pt x="1203" y="1481"/>
                </a:lnTo>
                <a:lnTo>
                  <a:pt x="1200" y="1486"/>
                </a:lnTo>
                <a:lnTo>
                  <a:pt x="1193" y="1491"/>
                </a:lnTo>
                <a:lnTo>
                  <a:pt x="1187" y="1498"/>
                </a:lnTo>
                <a:lnTo>
                  <a:pt x="1182" y="1505"/>
                </a:lnTo>
                <a:lnTo>
                  <a:pt x="1177" y="1511"/>
                </a:lnTo>
                <a:lnTo>
                  <a:pt x="1175" y="1516"/>
                </a:lnTo>
                <a:lnTo>
                  <a:pt x="1173" y="1518"/>
                </a:lnTo>
                <a:lnTo>
                  <a:pt x="1166" y="1518"/>
                </a:lnTo>
                <a:lnTo>
                  <a:pt x="1161" y="1518"/>
                </a:lnTo>
                <a:lnTo>
                  <a:pt x="1154" y="1520"/>
                </a:lnTo>
                <a:lnTo>
                  <a:pt x="1148" y="1521"/>
                </a:lnTo>
                <a:lnTo>
                  <a:pt x="1143" y="1523"/>
                </a:lnTo>
                <a:lnTo>
                  <a:pt x="1138" y="1525"/>
                </a:lnTo>
                <a:lnTo>
                  <a:pt x="1133" y="1525"/>
                </a:lnTo>
                <a:lnTo>
                  <a:pt x="1129" y="1527"/>
                </a:lnTo>
                <a:lnTo>
                  <a:pt x="1129" y="1530"/>
                </a:lnTo>
                <a:lnTo>
                  <a:pt x="1131" y="1534"/>
                </a:lnTo>
                <a:lnTo>
                  <a:pt x="1133" y="1537"/>
                </a:lnTo>
                <a:lnTo>
                  <a:pt x="1134" y="1541"/>
                </a:lnTo>
                <a:lnTo>
                  <a:pt x="1136" y="1544"/>
                </a:lnTo>
                <a:lnTo>
                  <a:pt x="1136" y="1548"/>
                </a:lnTo>
                <a:lnTo>
                  <a:pt x="1138" y="1551"/>
                </a:lnTo>
                <a:lnTo>
                  <a:pt x="1138" y="1555"/>
                </a:lnTo>
                <a:lnTo>
                  <a:pt x="1131" y="1555"/>
                </a:lnTo>
                <a:lnTo>
                  <a:pt x="1124" y="1557"/>
                </a:lnTo>
                <a:lnTo>
                  <a:pt x="1117" y="1558"/>
                </a:lnTo>
                <a:lnTo>
                  <a:pt x="1108" y="1560"/>
                </a:lnTo>
                <a:lnTo>
                  <a:pt x="1099" y="1562"/>
                </a:lnTo>
                <a:lnTo>
                  <a:pt x="1092" y="1566"/>
                </a:lnTo>
                <a:lnTo>
                  <a:pt x="1085" y="1569"/>
                </a:lnTo>
                <a:lnTo>
                  <a:pt x="1078" y="1573"/>
                </a:lnTo>
                <a:lnTo>
                  <a:pt x="1081" y="1573"/>
                </a:lnTo>
                <a:lnTo>
                  <a:pt x="1085" y="1574"/>
                </a:lnTo>
                <a:lnTo>
                  <a:pt x="1087" y="1574"/>
                </a:lnTo>
                <a:lnTo>
                  <a:pt x="1090" y="1576"/>
                </a:lnTo>
                <a:lnTo>
                  <a:pt x="1094" y="1578"/>
                </a:lnTo>
                <a:lnTo>
                  <a:pt x="1097" y="1580"/>
                </a:lnTo>
                <a:lnTo>
                  <a:pt x="1101" y="1581"/>
                </a:lnTo>
                <a:lnTo>
                  <a:pt x="1104" y="1581"/>
                </a:lnTo>
                <a:lnTo>
                  <a:pt x="1087" y="1601"/>
                </a:lnTo>
                <a:lnTo>
                  <a:pt x="1088" y="1608"/>
                </a:lnTo>
                <a:lnTo>
                  <a:pt x="1090" y="1615"/>
                </a:lnTo>
                <a:lnTo>
                  <a:pt x="1090" y="1622"/>
                </a:lnTo>
                <a:lnTo>
                  <a:pt x="1088" y="1629"/>
                </a:lnTo>
                <a:lnTo>
                  <a:pt x="1088" y="1638"/>
                </a:lnTo>
                <a:lnTo>
                  <a:pt x="1087" y="1647"/>
                </a:lnTo>
                <a:lnTo>
                  <a:pt x="1087" y="1656"/>
                </a:lnTo>
                <a:lnTo>
                  <a:pt x="1087" y="1666"/>
                </a:lnTo>
                <a:lnTo>
                  <a:pt x="1104" y="1684"/>
                </a:lnTo>
                <a:lnTo>
                  <a:pt x="1104" y="1703"/>
                </a:lnTo>
                <a:lnTo>
                  <a:pt x="1087" y="1721"/>
                </a:lnTo>
                <a:lnTo>
                  <a:pt x="1087" y="1728"/>
                </a:lnTo>
                <a:lnTo>
                  <a:pt x="1087" y="1732"/>
                </a:lnTo>
                <a:lnTo>
                  <a:pt x="1088" y="1735"/>
                </a:lnTo>
                <a:lnTo>
                  <a:pt x="1088" y="1737"/>
                </a:lnTo>
                <a:lnTo>
                  <a:pt x="1088" y="1739"/>
                </a:lnTo>
                <a:lnTo>
                  <a:pt x="1087" y="1739"/>
                </a:lnTo>
                <a:lnTo>
                  <a:pt x="1083" y="1741"/>
                </a:lnTo>
                <a:lnTo>
                  <a:pt x="1078" y="1741"/>
                </a:lnTo>
                <a:close/>
                <a:moveTo>
                  <a:pt x="783" y="922"/>
                </a:moveTo>
                <a:lnTo>
                  <a:pt x="756" y="951"/>
                </a:lnTo>
                <a:lnTo>
                  <a:pt x="748" y="942"/>
                </a:lnTo>
                <a:lnTo>
                  <a:pt x="737" y="933"/>
                </a:lnTo>
                <a:lnTo>
                  <a:pt x="726" y="926"/>
                </a:lnTo>
                <a:lnTo>
                  <a:pt x="714" y="919"/>
                </a:lnTo>
                <a:lnTo>
                  <a:pt x="687" y="905"/>
                </a:lnTo>
                <a:lnTo>
                  <a:pt x="659" y="892"/>
                </a:lnTo>
                <a:lnTo>
                  <a:pt x="631" y="880"/>
                </a:lnTo>
                <a:lnTo>
                  <a:pt x="603" y="868"/>
                </a:lnTo>
                <a:lnTo>
                  <a:pt x="578" y="857"/>
                </a:lnTo>
                <a:lnTo>
                  <a:pt x="557" y="846"/>
                </a:lnTo>
                <a:lnTo>
                  <a:pt x="550" y="850"/>
                </a:lnTo>
                <a:lnTo>
                  <a:pt x="541" y="852"/>
                </a:lnTo>
                <a:lnTo>
                  <a:pt x="534" y="853"/>
                </a:lnTo>
                <a:lnTo>
                  <a:pt x="525" y="855"/>
                </a:lnTo>
                <a:lnTo>
                  <a:pt x="518" y="855"/>
                </a:lnTo>
                <a:lnTo>
                  <a:pt x="509" y="857"/>
                </a:lnTo>
                <a:lnTo>
                  <a:pt x="502" y="857"/>
                </a:lnTo>
                <a:lnTo>
                  <a:pt x="495" y="857"/>
                </a:lnTo>
                <a:lnTo>
                  <a:pt x="442" y="800"/>
                </a:lnTo>
                <a:lnTo>
                  <a:pt x="442" y="744"/>
                </a:lnTo>
                <a:lnTo>
                  <a:pt x="435" y="733"/>
                </a:lnTo>
                <a:lnTo>
                  <a:pt x="428" y="723"/>
                </a:lnTo>
                <a:lnTo>
                  <a:pt x="423" y="710"/>
                </a:lnTo>
                <a:lnTo>
                  <a:pt x="417" y="698"/>
                </a:lnTo>
                <a:lnTo>
                  <a:pt x="414" y="684"/>
                </a:lnTo>
                <a:lnTo>
                  <a:pt x="410" y="670"/>
                </a:lnTo>
                <a:lnTo>
                  <a:pt x="405" y="657"/>
                </a:lnTo>
                <a:lnTo>
                  <a:pt x="400" y="643"/>
                </a:lnTo>
                <a:lnTo>
                  <a:pt x="396" y="648"/>
                </a:lnTo>
                <a:lnTo>
                  <a:pt x="394" y="654"/>
                </a:lnTo>
                <a:lnTo>
                  <a:pt x="393" y="657"/>
                </a:lnTo>
                <a:lnTo>
                  <a:pt x="393" y="661"/>
                </a:lnTo>
                <a:lnTo>
                  <a:pt x="393" y="664"/>
                </a:lnTo>
                <a:lnTo>
                  <a:pt x="394" y="668"/>
                </a:lnTo>
                <a:lnTo>
                  <a:pt x="396" y="673"/>
                </a:lnTo>
                <a:lnTo>
                  <a:pt x="400" y="680"/>
                </a:lnTo>
                <a:lnTo>
                  <a:pt x="382" y="698"/>
                </a:lnTo>
                <a:lnTo>
                  <a:pt x="382" y="707"/>
                </a:lnTo>
                <a:lnTo>
                  <a:pt x="382" y="716"/>
                </a:lnTo>
                <a:lnTo>
                  <a:pt x="382" y="726"/>
                </a:lnTo>
                <a:lnTo>
                  <a:pt x="384" y="737"/>
                </a:lnTo>
                <a:lnTo>
                  <a:pt x="385" y="746"/>
                </a:lnTo>
                <a:lnTo>
                  <a:pt x="389" y="753"/>
                </a:lnTo>
                <a:lnTo>
                  <a:pt x="391" y="754"/>
                </a:lnTo>
                <a:lnTo>
                  <a:pt x="394" y="754"/>
                </a:lnTo>
                <a:lnTo>
                  <a:pt x="396" y="754"/>
                </a:lnTo>
                <a:lnTo>
                  <a:pt x="400" y="754"/>
                </a:lnTo>
                <a:lnTo>
                  <a:pt x="396" y="754"/>
                </a:lnTo>
                <a:lnTo>
                  <a:pt x="393" y="756"/>
                </a:lnTo>
                <a:lnTo>
                  <a:pt x="389" y="758"/>
                </a:lnTo>
                <a:lnTo>
                  <a:pt x="385" y="758"/>
                </a:lnTo>
                <a:lnTo>
                  <a:pt x="384" y="760"/>
                </a:lnTo>
                <a:lnTo>
                  <a:pt x="380" y="761"/>
                </a:lnTo>
                <a:lnTo>
                  <a:pt x="377" y="763"/>
                </a:lnTo>
                <a:lnTo>
                  <a:pt x="373" y="763"/>
                </a:lnTo>
                <a:lnTo>
                  <a:pt x="375" y="758"/>
                </a:lnTo>
                <a:lnTo>
                  <a:pt x="373" y="753"/>
                </a:lnTo>
                <a:lnTo>
                  <a:pt x="371" y="749"/>
                </a:lnTo>
                <a:lnTo>
                  <a:pt x="368" y="744"/>
                </a:lnTo>
                <a:lnTo>
                  <a:pt x="363" y="740"/>
                </a:lnTo>
                <a:lnTo>
                  <a:pt x="359" y="737"/>
                </a:lnTo>
                <a:lnTo>
                  <a:pt x="357" y="731"/>
                </a:lnTo>
                <a:lnTo>
                  <a:pt x="355" y="726"/>
                </a:lnTo>
                <a:lnTo>
                  <a:pt x="355" y="707"/>
                </a:lnTo>
                <a:lnTo>
                  <a:pt x="373" y="689"/>
                </a:lnTo>
                <a:lnTo>
                  <a:pt x="355" y="671"/>
                </a:lnTo>
                <a:lnTo>
                  <a:pt x="355" y="668"/>
                </a:lnTo>
                <a:lnTo>
                  <a:pt x="357" y="663"/>
                </a:lnTo>
                <a:lnTo>
                  <a:pt x="357" y="659"/>
                </a:lnTo>
                <a:lnTo>
                  <a:pt x="359" y="657"/>
                </a:lnTo>
                <a:lnTo>
                  <a:pt x="361" y="654"/>
                </a:lnTo>
                <a:lnTo>
                  <a:pt x="363" y="650"/>
                </a:lnTo>
                <a:lnTo>
                  <a:pt x="364" y="647"/>
                </a:lnTo>
                <a:lnTo>
                  <a:pt x="364" y="643"/>
                </a:lnTo>
                <a:lnTo>
                  <a:pt x="361" y="638"/>
                </a:lnTo>
                <a:lnTo>
                  <a:pt x="355" y="634"/>
                </a:lnTo>
                <a:lnTo>
                  <a:pt x="348" y="629"/>
                </a:lnTo>
                <a:lnTo>
                  <a:pt x="343" y="625"/>
                </a:lnTo>
                <a:lnTo>
                  <a:pt x="336" y="620"/>
                </a:lnTo>
                <a:lnTo>
                  <a:pt x="331" y="617"/>
                </a:lnTo>
                <a:lnTo>
                  <a:pt x="325" y="615"/>
                </a:lnTo>
                <a:lnTo>
                  <a:pt x="320" y="615"/>
                </a:lnTo>
                <a:lnTo>
                  <a:pt x="338" y="578"/>
                </a:lnTo>
                <a:lnTo>
                  <a:pt x="338" y="574"/>
                </a:lnTo>
                <a:lnTo>
                  <a:pt x="338" y="571"/>
                </a:lnTo>
                <a:lnTo>
                  <a:pt x="336" y="567"/>
                </a:lnTo>
                <a:lnTo>
                  <a:pt x="334" y="564"/>
                </a:lnTo>
                <a:lnTo>
                  <a:pt x="332" y="560"/>
                </a:lnTo>
                <a:lnTo>
                  <a:pt x="331" y="556"/>
                </a:lnTo>
                <a:lnTo>
                  <a:pt x="331" y="553"/>
                </a:lnTo>
                <a:lnTo>
                  <a:pt x="329" y="549"/>
                </a:lnTo>
                <a:lnTo>
                  <a:pt x="341" y="542"/>
                </a:lnTo>
                <a:lnTo>
                  <a:pt x="354" y="534"/>
                </a:lnTo>
                <a:lnTo>
                  <a:pt x="363" y="523"/>
                </a:lnTo>
                <a:lnTo>
                  <a:pt x="371" y="514"/>
                </a:lnTo>
                <a:lnTo>
                  <a:pt x="387" y="491"/>
                </a:lnTo>
                <a:lnTo>
                  <a:pt x="401" y="468"/>
                </a:lnTo>
                <a:lnTo>
                  <a:pt x="414" y="443"/>
                </a:lnTo>
                <a:lnTo>
                  <a:pt x="428" y="419"/>
                </a:lnTo>
                <a:lnTo>
                  <a:pt x="442" y="396"/>
                </a:lnTo>
                <a:lnTo>
                  <a:pt x="460" y="373"/>
                </a:lnTo>
                <a:lnTo>
                  <a:pt x="461" y="366"/>
                </a:lnTo>
                <a:lnTo>
                  <a:pt x="461" y="357"/>
                </a:lnTo>
                <a:lnTo>
                  <a:pt x="463" y="350"/>
                </a:lnTo>
                <a:lnTo>
                  <a:pt x="465" y="341"/>
                </a:lnTo>
                <a:lnTo>
                  <a:pt x="467" y="332"/>
                </a:lnTo>
                <a:lnTo>
                  <a:pt x="467" y="323"/>
                </a:lnTo>
                <a:lnTo>
                  <a:pt x="468" y="314"/>
                </a:lnTo>
                <a:lnTo>
                  <a:pt x="468" y="307"/>
                </a:lnTo>
                <a:lnTo>
                  <a:pt x="461" y="307"/>
                </a:lnTo>
                <a:lnTo>
                  <a:pt x="454" y="309"/>
                </a:lnTo>
                <a:lnTo>
                  <a:pt x="447" y="311"/>
                </a:lnTo>
                <a:lnTo>
                  <a:pt x="438" y="313"/>
                </a:lnTo>
                <a:lnTo>
                  <a:pt x="430" y="314"/>
                </a:lnTo>
                <a:lnTo>
                  <a:pt x="423" y="316"/>
                </a:lnTo>
                <a:lnTo>
                  <a:pt x="415" y="316"/>
                </a:lnTo>
                <a:lnTo>
                  <a:pt x="408" y="318"/>
                </a:lnTo>
                <a:lnTo>
                  <a:pt x="408" y="314"/>
                </a:lnTo>
                <a:lnTo>
                  <a:pt x="407" y="311"/>
                </a:lnTo>
                <a:lnTo>
                  <a:pt x="405" y="307"/>
                </a:lnTo>
                <a:lnTo>
                  <a:pt x="403" y="304"/>
                </a:lnTo>
                <a:lnTo>
                  <a:pt x="401" y="300"/>
                </a:lnTo>
                <a:lnTo>
                  <a:pt x="401" y="297"/>
                </a:lnTo>
                <a:lnTo>
                  <a:pt x="400" y="293"/>
                </a:lnTo>
                <a:lnTo>
                  <a:pt x="400" y="290"/>
                </a:lnTo>
                <a:lnTo>
                  <a:pt x="396" y="288"/>
                </a:lnTo>
                <a:lnTo>
                  <a:pt x="393" y="288"/>
                </a:lnTo>
                <a:lnTo>
                  <a:pt x="389" y="286"/>
                </a:lnTo>
                <a:lnTo>
                  <a:pt x="385" y="284"/>
                </a:lnTo>
                <a:lnTo>
                  <a:pt x="384" y="283"/>
                </a:lnTo>
                <a:lnTo>
                  <a:pt x="380" y="281"/>
                </a:lnTo>
                <a:lnTo>
                  <a:pt x="377" y="281"/>
                </a:lnTo>
                <a:lnTo>
                  <a:pt x="373" y="281"/>
                </a:lnTo>
                <a:lnTo>
                  <a:pt x="355" y="281"/>
                </a:lnTo>
                <a:lnTo>
                  <a:pt x="348" y="283"/>
                </a:lnTo>
                <a:lnTo>
                  <a:pt x="343" y="286"/>
                </a:lnTo>
                <a:lnTo>
                  <a:pt x="338" y="290"/>
                </a:lnTo>
                <a:lnTo>
                  <a:pt x="332" y="293"/>
                </a:lnTo>
                <a:lnTo>
                  <a:pt x="329" y="297"/>
                </a:lnTo>
                <a:lnTo>
                  <a:pt x="327" y="300"/>
                </a:lnTo>
                <a:lnTo>
                  <a:pt x="327" y="304"/>
                </a:lnTo>
                <a:lnTo>
                  <a:pt x="329" y="307"/>
                </a:lnTo>
                <a:lnTo>
                  <a:pt x="311" y="290"/>
                </a:lnTo>
                <a:lnTo>
                  <a:pt x="304" y="295"/>
                </a:lnTo>
                <a:lnTo>
                  <a:pt x="295" y="302"/>
                </a:lnTo>
                <a:lnTo>
                  <a:pt x="287" y="306"/>
                </a:lnTo>
                <a:lnTo>
                  <a:pt x="276" y="311"/>
                </a:lnTo>
                <a:lnTo>
                  <a:pt x="265" y="313"/>
                </a:lnTo>
                <a:lnTo>
                  <a:pt x="255" y="316"/>
                </a:lnTo>
                <a:lnTo>
                  <a:pt x="244" y="316"/>
                </a:lnTo>
                <a:lnTo>
                  <a:pt x="234" y="318"/>
                </a:lnTo>
                <a:lnTo>
                  <a:pt x="232" y="323"/>
                </a:lnTo>
                <a:lnTo>
                  <a:pt x="228" y="329"/>
                </a:lnTo>
                <a:lnTo>
                  <a:pt x="221" y="334"/>
                </a:lnTo>
                <a:lnTo>
                  <a:pt x="212" y="337"/>
                </a:lnTo>
                <a:lnTo>
                  <a:pt x="204" y="341"/>
                </a:lnTo>
                <a:lnTo>
                  <a:pt x="193" y="343"/>
                </a:lnTo>
                <a:lnTo>
                  <a:pt x="182" y="344"/>
                </a:lnTo>
                <a:lnTo>
                  <a:pt x="174" y="344"/>
                </a:lnTo>
                <a:lnTo>
                  <a:pt x="156" y="364"/>
                </a:lnTo>
                <a:lnTo>
                  <a:pt x="154" y="360"/>
                </a:lnTo>
                <a:lnTo>
                  <a:pt x="154" y="357"/>
                </a:lnTo>
                <a:lnTo>
                  <a:pt x="152" y="353"/>
                </a:lnTo>
                <a:lnTo>
                  <a:pt x="151" y="350"/>
                </a:lnTo>
                <a:lnTo>
                  <a:pt x="149" y="346"/>
                </a:lnTo>
                <a:lnTo>
                  <a:pt x="147" y="343"/>
                </a:lnTo>
                <a:lnTo>
                  <a:pt x="147" y="339"/>
                </a:lnTo>
                <a:lnTo>
                  <a:pt x="147" y="336"/>
                </a:lnTo>
                <a:lnTo>
                  <a:pt x="182" y="336"/>
                </a:lnTo>
                <a:lnTo>
                  <a:pt x="216" y="298"/>
                </a:lnTo>
                <a:lnTo>
                  <a:pt x="212" y="298"/>
                </a:lnTo>
                <a:lnTo>
                  <a:pt x="211" y="300"/>
                </a:lnTo>
                <a:lnTo>
                  <a:pt x="207" y="302"/>
                </a:lnTo>
                <a:lnTo>
                  <a:pt x="204" y="304"/>
                </a:lnTo>
                <a:lnTo>
                  <a:pt x="200" y="306"/>
                </a:lnTo>
                <a:lnTo>
                  <a:pt x="196" y="306"/>
                </a:lnTo>
                <a:lnTo>
                  <a:pt x="193" y="307"/>
                </a:lnTo>
                <a:lnTo>
                  <a:pt x="191" y="307"/>
                </a:lnTo>
                <a:lnTo>
                  <a:pt x="188" y="307"/>
                </a:lnTo>
                <a:lnTo>
                  <a:pt x="184" y="306"/>
                </a:lnTo>
                <a:lnTo>
                  <a:pt x="181" y="306"/>
                </a:lnTo>
                <a:lnTo>
                  <a:pt x="177" y="304"/>
                </a:lnTo>
                <a:lnTo>
                  <a:pt x="174" y="302"/>
                </a:lnTo>
                <a:lnTo>
                  <a:pt x="170" y="300"/>
                </a:lnTo>
                <a:lnTo>
                  <a:pt x="168" y="298"/>
                </a:lnTo>
                <a:lnTo>
                  <a:pt x="165" y="298"/>
                </a:lnTo>
                <a:lnTo>
                  <a:pt x="174" y="288"/>
                </a:lnTo>
                <a:lnTo>
                  <a:pt x="184" y="281"/>
                </a:lnTo>
                <a:lnTo>
                  <a:pt x="195" y="274"/>
                </a:lnTo>
                <a:lnTo>
                  <a:pt x="205" y="268"/>
                </a:lnTo>
                <a:lnTo>
                  <a:pt x="216" y="265"/>
                </a:lnTo>
                <a:lnTo>
                  <a:pt x="227" y="263"/>
                </a:lnTo>
                <a:lnTo>
                  <a:pt x="239" y="261"/>
                </a:lnTo>
                <a:lnTo>
                  <a:pt x="251" y="261"/>
                </a:lnTo>
                <a:lnTo>
                  <a:pt x="253" y="258"/>
                </a:lnTo>
                <a:lnTo>
                  <a:pt x="257" y="254"/>
                </a:lnTo>
                <a:lnTo>
                  <a:pt x="258" y="251"/>
                </a:lnTo>
                <a:lnTo>
                  <a:pt x="258" y="247"/>
                </a:lnTo>
                <a:lnTo>
                  <a:pt x="260" y="244"/>
                </a:lnTo>
                <a:lnTo>
                  <a:pt x="260" y="240"/>
                </a:lnTo>
                <a:lnTo>
                  <a:pt x="260" y="237"/>
                </a:lnTo>
                <a:lnTo>
                  <a:pt x="260" y="233"/>
                </a:lnTo>
                <a:lnTo>
                  <a:pt x="264" y="231"/>
                </a:lnTo>
                <a:lnTo>
                  <a:pt x="267" y="230"/>
                </a:lnTo>
                <a:lnTo>
                  <a:pt x="272" y="228"/>
                </a:lnTo>
                <a:lnTo>
                  <a:pt x="278" y="224"/>
                </a:lnTo>
                <a:lnTo>
                  <a:pt x="283" y="221"/>
                </a:lnTo>
                <a:lnTo>
                  <a:pt x="287" y="217"/>
                </a:lnTo>
                <a:lnTo>
                  <a:pt x="292" y="215"/>
                </a:lnTo>
                <a:lnTo>
                  <a:pt x="295" y="215"/>
                </a:lnTo>
                <a:lnTo>
                  <a:pt x="299" y="215"/>
                </a:lnTo>
                <a:lnTo>
                  <a:pt x="301" y="215"/>
                </a:lnTo>
                <a:lnTo>
                  <a:pt x="304" y="217"/>
                </a:lnTo>
                <a:lnTo>
                  <a:pt x="308" y="219"/>
                </a:lnTo>
                <a:lnTo>
                  <a:pt x="311" y="221"/>
                </a:lnTo>
                <a:lnTo>
                  <a:pt x="315" y="222"/>
                </a:lnTo>
                <a:lnTo>
                  <a:pt x="317" y="222"/>
                </a:lnTo>
                <a:lnTo>
                  <a:pt x="320" y="224"/>
                </a:lnTo>
                <a:lnTo>
                  <a:pt x="324" y="221"/>
                </a:lnTo>
                <a:lnTo>
                  <a:pt x="329" y="215"/>
                </a:lnTo>
                <a:lnTo>
                  <a:pt x="332" y="210"/>
                </a:lnTo>
                <a:lnTo>
                  <a:pt x="338" y="205"/>
                </a:lnTo>
                <a:lnTo>
                  <a:pt x="341" y="198"/>
                </a:lnTo>
                <a:lnTo>
                  <a:pt x="345" y="191"/>
                </a:lnTo>
                <a:lnTo>
                  <a:pt x="347" y="184"/>
                </a:lnTo>
                <a:lnTo>
                  <a:pt x="347" y="177"/>
                </a:lnTo>
                <a:lnTo>
                  <a:pt x="364" y="196"/>
                </a:lnTo>
                <a:lnTo>
                  <a:pt x="368" y="196"/>
                </a:lnTo>
                <a:lnTo>
                  <a:pt x="373" y="192"/>
                </a:lnTo>
                <a:lnTo>
                  <a:pt x="380" y="191"/>
                </a:lnTo>
                <a:lnTo>
                  <a:pt x="385" y="187"/>
                </a:lnTo>
                <a:lnTo>
                  <a:pt x="393" y="184"/>
                </a:lnTo>
                <a:lnTo>
                  <a:pt x="400" y="180"/>
                </a:lnTo>
                <a:lnTo>
                  <a:pt x="405" y="178"/>
                </a:lnTo>
                <a:lnTo>
                  <a:pt x="408" y="177"/>
                </a:lnTo>
                <a:lnTo>
                  <a:pt x="424" y="196"/>
                </a:lnTo>
                <a:lnTo>
                  <a:pt x="431" y="194"/>
                </a:lnTo>
                <a:lnTo>
                  <a:pt x="435" y="192"/>
                </a:lnTo>
                <a:lnTo>
                  <a:pt x="437" y="191"/>
                </a:lnTo>
                <a:lnTo>
                  <a:pt x="438" y="191"/>
                </a:lnTo>
                <a:lnTo>
                  <a:pt x="440" y="191"/>
                </a:lnTo>
                <a:lnTo>
                  <a:pt x="442" y="191"/>
                </a:lnTo>
                <a:lnTo>
                  <a:pt x="446" y="189"/>
                </a:lnTo>
                <a:lnTo>
                  <a:pt x="451" y="187"/>
                </a:lnTo>
                <a:lnTo>
                  <a:pt x="456" y="187"/>
                </a:lnTo>
                <a:lnTo>
                  <a:pt x="460" y="189"/>
                </a:lnTo>
                <a:lnTo>
                  <a:pt x="463" y="192"/>
                </a:lnTo>
                <a:lnTo>
                  <a:pt x="468" y="196"/>
                </a:lnTo>
                <a:lnTo>
                  <a:pt x="472" y="200"/>
                </a:lnTo>
                <a:lnTo>
                  <a:pt x="476" y="203"/>
                </a:lnTo>
                <a:lnTo>
                  <a:pt x="477" y="205"/>
                </a:lnTo>
                <a:lnTo>
                  <a:pt x="486" y="201"/>
                </a:lnTo>
                <a:lnTo>
                  <a:pt x="495" y="198"/>
                </a:lnTo>
                <a:lnTo>
                  <a:pt x="506" y="192"/>
                </a:lnTo>
                <a:lnTo>
                  <a:pt x="518" y="187"/>
                </a:lnTo>
                <a:lnTo>
                  <a:pt x="530" y="184"/>
                </a:lnTo>
                <a:lnTo>
                  <a:pt x="543" y="180"/>
                </a:lnTo>
                <a:lnTo>
                  <a:pt x="555" y="178"/>
                </a:lnTo>
                <a:lnTo>
                  <a:pt x="566" y="177"/>
                </a:lnTo>
                <a:lnTo>
                  <a:pt x="592" y="205"/>
                </a:lnTo>
                <a:lnTo>
                  <a:pt x="596" y="207"/>
                </a:lnTo>
                <a:lnTo>
                  <a:pt x="604" y="207"/>
                </a:lnTo>
                <a:lnTo>
                  <a:pt x="613" y="208"/>
                </a:lnTo>
                <a:lnTo>
                  <a:pt x="622" y="208"/>
                </a:lnTo>
                <a:lnTo>
                  <a:pt x="631" y="207"/>
                </a:lnTo>
                <a:lnTo>
                  <a:pt x="636" y="205"/>
                </a:lnTo>
                <a:lnTo>
                  <a:pt x="638" y="205"/>
                </a:lnTo>
                <a:lnTo>
                  <a:pt x="638" y="201"/>
                </a:lnTo>
                <a:lnTo>
                  <a:pt x="636" y="200"/>
                </a:lnTo>
                <a:lnTo>
                  <a:pt x="634" y="196"/>
                </a:lnTo>
                <a:lnTo>
                  <a:pt x="638" y="196"/>
                </a:lnTo>
                <a:lnTo>
                  <a:pt x="642" y="196"/>
                </a:lnTo>
                <a:lnTo>
                  <a:pt x="645" y="196"/>
                </a:lnTo>
                <a:lnTo>
                  <a:pt x="647" y="194"/>
                </a:lnTo>
                <a:lnTo>
                  <a:pt x="650" y="194"/>
                </a:lnTo>
                <a:lnTo>
                  <a:pt x="654" y="192"/>
                </a:lnTo>
                <a:lnTo>
                  <a:pt x="657" y="189"/>
                </a:lnTo>
                <a:lnTo>
                  <a:pt x="661" y="187"/>
                </a:lnTo>
                <a:lnTo>
                  <a:pt x="712" y="187"/>
                </a:lnTo>
                <a:lnTo>
                  <a:pt x="730" y="205"/>
                </a:lnTo>
                <a:lnTo>
                  <a:pt x="765" y="205"/>
                </a:lnTo>
                <a:lnTo>
                  <a:pt x="756" y="212"/>
                </a:lnTo>
                <a:lnTo>
                  <a:pt x="748" y="221"/>
                </a:lnTo>
                <a:lnTo>
                  <a:pt x="737" y="228"/>
                </a:lnTo>
                <a:lnTo>
                  <a:pt x="725" y="235"/>
                </a:lnTo>
                <a:lnTo>
                  <a:pt x="710" y="242"/>
                </a:lnTo>
                <a:lnTo>
                  <a:pt x="696" y="247"/>
                </a:lnTo>
                <a:lnTo>
                  <a:pt x="682" y="251"/>
                </a:lnTo>
                <a:lnTo>
                  <a:pt x="670" y="253"/>
                </a:lnTo>
                <a:lnTo>
                  <a:pt x="673" y="253"/>
                </a:lnTo>
                <a:lnTo>
                  <a:pt x="677" y="253"/>
                </a:lnTo>
                <a:lnTo>
                  <a:pt x="682" y="254"/>
                </a:lnTo>
                <a:lnTo>
                  <a:pt x="687" y="256"/>
                </a:lnTo>
                <a:lnTo>
                  <a:pt x="693" y="258"/>
                </a:lnTo>
                <a:lnTo>
                  <a:pt x="700" y="260"/>
                </a:lnTo>
                <a:lnTo>
                  <a:pt x="705" y="261"/>
                </a:lnTo>
                <a:lnTo>
                  <a:pt x="712" y="261"/>
                </a:lnTo>
                <a:lnTo>
                  <a:pt x="719" y="254"/>
                </a:lnTo>
                <a:lnTo>
                  <a:pt x="728" y="247"/>
                </a:lnTo>
                <a:lnTo>
                  <a:pt x="737" y="240"/>
                </a:lnTo>
                <a:lnTo>
                  <a:pt x="748" y="233"/>
                </a:lnTo>
                <a:lnTo>
                  <a:pt x="756" y="226"/>
                </a:lnTo>
                <a:lnTo>
                  <a:pt x="767" y="219"/>
                </a:lnTo>
                <a:lnTo>
                  <a:pt x="776" y="212"/>
                </a:lnTo>
                <a:lnTo>
                  <a:pt x="783" y="205"/>
                </a:lnTo>
                <a:lnTo>
                  <a:pt x="800" y="224"/>
                </a:lnTo>
                <a:lnTo>
                  <a:pt x="806" y="222"/>
                </a:lnTo>
                <a:lnTo>
                  <a:pt x="813" y="222"/>
                </a:lnTo>
                <a:lnTo>
                  <a:pt x="822" y="222"/>
                </a:lnTo>
                <a:lnTo>
                  <a:pt x="831" y="221"/>
                </a:lnTo>
                <a:lnTo>
                  <a:pt x="839" y="222"/>
                </a:lnTo>
                <a:lnTo>
                  <a:pt x="845" y="224"/>
                </a:lnTo>
                <a:lnTo>
                  <a:pt x="846" y="226"/>
                </a:lnTo>
                <a:lnTo>
                  <a:pt x="846" y="228"/>
                </a:lnTo>
                <a:lnTo>
                  <a:pt x="846" y="230"/>
                </a:lnTo>
                <a:lnTo>
                  <a:pt x="843" y="233"/>
                </a:lnTo>
                <a:lnTo>
                  <a:pt x="861" y="215"/>
                </a:lnTo>
                <a:lnTo>
                  <a:pt x="871" y="215"/>
                </a:lnTo>
                <a:lnTo>
                  <a:pt x="880" y="215"/>
                </a:lnTo>
                <a:lnTo>
                  <a:pt x="891" y="217"/>
                </a:lnTo>
                <a:lnTo>
                  <a:pt x="899" y="219"/>
                </a:lnTo>
                <a:lnTo>
                  <a:pt x="908" y="219"/>
                </a:lnTo>
                <a:lnTo>
                  <a:pt x="915" y="219"/>
                </a:lnTo>
                <a:lnTo>
                  <a:pt x="924" y="217"/>
                </a:lnTo>
                <a:lnTo>
                  <a:pt x="931" y="215"/>
                </a:lnTo>
                <a:lnTo>
                  <a:pt x="926" y="221"/>
                </a:lnTo>
                <a:lnTo>
                  <a:pt x="926" y="224"/>
                </a:lnTo>
                <a:lnTo>
                  <a:pt x="929" y="226"/>
                </a:lnTo>
                <a:lnTo>
                  <a:pt x="933" y="226"/>
                </a:lnTo>
                <a:lnTo>
                  <a:pt x="940" y="226"/>
                </a:lnTo>
                <a:lnTo>
                  <a:pt x="947" y="224"/>
                </a:lnTo>
                <a:lnTo>
                  <a:pt x="952" y="224"/>
                </a:lnTo>
                <a:lnTo>
                  <a:pt x="956" y="224"/>
                </a:lnTo>
                <a:lnTo>
                  <a:pt x="974" y="242"/>
                </a:lnTo>
                <a:lnTo>
                  <a:pt x="977" y="242"/>
                </a:lnTo>
                <a:lnTo>
                  <a:pt x="981" y="240"/>
                </a:lnTo>
                <a:lnTo>
                  <a:pt x="984" y="240"/>
                </a:lnTo>
                <a:lnTo>
                  <a:pt x="986" y="238"/>
                </a:lnTo>
                <a:lnTo>
                  <a:pt x="989" y="237"/>
                </a:lnTo>
                <a:lnTo>
                  <a:pt x="993" y="235"/>
                </a:lnTo>
                <a:lnTo>
                  <a:pt x="997" y="233"/>
                </a:lnTo>
                <a:lnTo>
                  <a:pt x="1000" y="233"/>
                </a:lnTo>
                <a:lnTo>
                  <a:pt x="998" y="228"/>
                </a:lnTo>
                <a:lnTo>
                  <a:pt x="998" y="222"/>
                </a:lnTo>
                <a:lnTo>
                  <a:pt x="1000" y="219"/>
                </a:lnTo>
                <a:lnTo>
                  <a:pt x="1002" y="215"/>
                </a:lnTo>
                <a:lnTo>
                  <a:pt x="1005" y="214"/>
                </a:lnTo>
                <a:lnTo>
                  <a:pt x="1011" y="212"/>
                </a:lnTo>
                <a:lnTo>
                  <a:pt x="1014" y="208"/>
                </a:lnTo>
                <a:lnTo>
                  <a:pt x="1018" y="205"/>
                </a:lnTo>
                <a:lnTo>
                  <a:pt x="1016" y="196"/>
                </a:lnTo>
                <a:lnTo>
                  <a:pt x="1014" y="187"/>
                </a:lnTo>
                <a:lnTo>
                  <a:pt x="1009" y="180"/>
                </a:lnTo>
                <a:lnTo>
                  <a:pt x="1005" y="173"/>
                </a:lnTo>
                <a:lnTo>
                  <a:pt x="1002" y="166"/>
                </a:lnTo>
                <a:lnTo>
                  <a:pt x="998" y="159"/>
                </a:lnTo>
                <a:lnTo>
                  <a:pt x="998" y="150"/>
                </a:lnTo>
                <a:lnTo>
                  <a:pt x="1000" y="139"/>
                </a:lnTo>
                <a:lnTo>
                  <a:pt x="1007" y="148"/>
                </a:lnTo>
                <a:lnTo>
                  <a:pt x="1014" y="155"/>
                </a:lnTo>
                <a:lnTo>
                  <a:pt x="1021" y="164"/>
                </a:lnTo>
                <a:lnTo>
                  <a:pt x="1030" y="175"/>
                </a:lnTo>
                <a:lnTo>
                  <a:pt x="1037" y="184"/>
                </a:lnTo>
                <a:lnTo>
                  <a:pt x="1042" y="194"/>
                </a:lnTo>
                <a:lnTo>
                  <a:pt x="1048" y="205"/>
                </a:lnTo>
                <a:lnTo>
                  <a:pt x="1051" y="215"/>
                </a:lnTo>
                <a:lnTo>
                  <a:pt x="1058" y="214"/>
                </a:lnTo>
                <a:lnTo>
                  <a:pt x="1067" y="212"/>
                </a:lnTo>
                <a:lnTo>
                  <a:pt x="1074" y="208"/>
                </a:lnTo>
                <a:lnTo>
                  <a:pt x="1081" y="205"/>
                </a:lnTo>
                <a:lnTo>
                  <a:pt x="1088" y="201"/>
                </a:lnTo>
                <a:lnTo>
                  <a:pt x="1095" y="200"/>
                </a:lnTo>
                <a:lnTo>
                  <a:pt x="1101" y="198"/>
                </a:lnTo>
                <a:lnTo>
                  <a:pt x="1104" y="196"/>
                </a:lnTo>
                <a:lnTo>
                  <a:pt x="1122" y="215"/>
                </a:lnTo>
                <a:lnTo>
                  <a:pt x="1095" y="242"/>
                </a:lnTo>
                <a:lnTo>
                  <a:pt x="1087" y="240"/>
                </a:lnTo>
                <a:lnTo>
                  <a:pt x="1076" y="238"/>
                </a:lnTo>
                <a:lnTo>
                  <a:pt x="1067" y="238"/>
                </a:lnTo>
                <a:lnTo>
                  <a:pt x="1057" y="240"/>
                </a:lnTo>
                <a:lnTo>
                  <a:pt x="1048" y="242"/>
                </a:lnTo>
                <a:lnTo>
                  <a:pt x="1037" y="245"/>
                </a:lnTo>
                <a:lnTo>
                  <a:pt x="1028" y="249"/>
                </a:lnTo>
                <a:lnTo>
                  <a:pt x="1018" y="253"/>
                </a:lnTo>
                <a:lnTo>
                  <a:pt x="1012" y="249"/>
                </a:lnTo>
                <a:lnTo>
                  <a:pt x="1007" y="247"/>
                </a:lnTo>
                <a:lnTo>
                  <a:pt x="1004" y="245"/>
                </a:lnTo>
                <a:lnTo>
                  <a:pt x="1000" y="245"/>
                </a:lnTo>
                <a:lnTo>
                  <a:pt x="997" y="245"/>
                </a:lnTo>
                <a:lnTo>
                  <a:pt x="993" y="247"/>
                </a:lnTo>
                <a:lnTo>
                  <a:pt x="988" y="249"/>
                </a:lnTo>
                <a:lnTo>
                  <a:pt x="982" y="253"/>
                </a:lnTo>
                <a:lnTo>
                  <a:pt x="986" y="253"/>
                </a:lnTo>
                <a:lnTo>
                  <a:pt x="991" y="253"/>
                </a:lnTo>
                <a:lnTo>
                  <a:pt x="995" y="254"/>
                </a:lnTo>
                <a:lnTo>
                  <a:pt x="1002" y="256"/>
                </a:lnTo>
                <a:lnTo>
                  <a:pt x="1007" y="258"/>
                </a:lnTo>
                <a:lnTo>
                  <a:pt x="1014" y="260"/>
                </a:lnTo>
                <a:lnTo>
                  <a:pt x="1019" y="261"/>
                </a:lnTo>
                <a:lnTo>
                  <a:pt x="1027" y="261"/>
                </a:lnTo>
                <a:lnTo>
                  <a:pt x="1019" y="261"/>
                </a:lnTo>
                <a:lnTo>
                  <a:pt x="1012" y="263"/>
                </a:lnTo>
                <a:lnTo>
                  <a:pt x="1004" y="265"/>
                </a:lnTo>
                <a:lnTo>
                  <a:pt x="995" y="265"/>
                </a:lnTo>
                <a:lnTo>
                  <a:pt x="986" y="267"/>
                </a:lnTo>
                <a:lnTo>
                  <a:pt x="975" y="268"/>
                </a:lnTo>
                <a:lnTo>
                  <a:pt x="967" y="270"/>
                </a:lnTo>
                <a:lnTo>
                  <a:pt x="956" y="270"/>
                </a:lnTo>
                <a:lnTo>
                  <a:pt x="954" y="274"/>
                </a:lnTo>
                <a:lnTo>
                  <a:pt x="951" y="279"/>
                </a:lnTo>
                <a:lnTo>
                  <a:pt x="949" y="284"/>
                </a:lnTo>
                <a:lnTo>
                  <a:pt x="947" y="290"/>
                </a:lnTo>
                <a:lnTo>
                  <a:pt x="945" y="295"/>
                </a:lnTo>
                <a:lnTo>
                  <a:pt x="944" y="298"/>
                </a:lnTo>
                <a:lnTo>
                  <a:pt x="942" y="304"/>
                </a:lnTo>
                <a:lnTo>
                  <a:pt x="938" y="307"/>
                </a:lnTo>
                <a:lnTo>
                  <a:pt x="931" y="318"/>
                </a:lnTo>
                <a:lnTo>
                  <a:pt x="928" y="320"/>
                </a:lnTo>
                <a:lnTo>
                  <a:pt x="922" y="323"/>
                </a:lnTo>
                <a:lnTo>
                  <a:pt x="917" y="325"/>
                </a:lnTo>
                <a:lnTo>
                  <a:pt x="914" y="327"/>
                </a:lnTo>
                <a:lnTo>
                  <a:pt x="908" y="329"/>
                </a:lnTo>
                <a:lnTo>
                  <a:pt x="903" y="330"/>
                </a:lnTo>
                <a:lnTo>
                  <a:pt x="899" y="332"/>
                </a:lnTo>
                <a:lnTo>
                  <a:pt x="896" y="336"/>
                </a:lnTo>
                <a:lnTo>
                  <a:pt x="901" y="344"/>
                </a:lnTo>
                <a:lnTo>
                  <a:pt x="910" y="357"/>
                </a:lnTo>
                <a:lnTo>
                  <a:pt x="922" y="371"/>
                </a:lnTo>
                <a:lnTo>
                  <a:pt x="936" y="387"/>
                </a:lnTo>
                <a:lnTo>
                  <a:pt x="951" y="403"/>
                </a:lnTo>
                <a:lnTo>
                  <a:pt x="963" y="417"/>
                </a:lnTo>
                <a:lnTo>
                  <a:pt x="974" y="429"/>
                </a:lnTo>
                <a:lnTo>
                  <a:pt x="982" y="438"/>
                </a:lnTo>
                <a:lnTo>
                  <a:pt x="988" y="427"/>
                </a:lnTo>
                <a:lnTo>
                  <a:pt x="995" y="417"/>
                </a:lnTo>
                <a:lnTo>
                  <a:pt x="1005" y="405"/>
                </a:lnTo>
                <a:lnTo>
                  <a:pt x="1014" y="396"/>
                </a:lnTo>
                <a:lnTo>
                  <a:pt x="1023" y="387"/>
                </a:lnTo>
                <a:lnTo>
                  <a:pt x="1028" y="380"/>
                </a:lnTo>
                <a:lnTo>
                  <a:pt x="1030" y="376"/>
                </a:lnTo>
                <a:lnTo>
                  <a:pt x="1030" y="374"/>
                </a:lnTo>
                <a:lnTo>
                  <a:pt x="1028" y="373"/>
                </a:lnTo>
                <a:lnTo>
                  <a:pt x="1027" y="373"/>
                </a:lnTo>
                <a:lnTo>
                  <a:pt x="1030" y="373"/>
                </a:lnTo>
                <a:lnTo>
                  <a:pt x="1034" y="369"/>
                </a:lnTo>
                <a:lnTo>
                  <a:pt x="1039" y="367"/>
                </a:lnTo>
                <a:lnTo>
                  <a:pt x="1042" y="364"/>
                </a:lnTo>
                <a:lnTo>
                  <a:pt x="1046" y="360"/>
                </a:lnTo>
                <a:lnTo>
                  <a:pt x="1050" y="357"/>
                </a:lnTo>
                <a:lnTo>
                  <a:pt x="1051" y="355"/>
                </a:lnTo>
                <a:lnTo>
                  <a:pt x="1051" y="353"/>
                </a:lnTo>
                <a:lnTo>
                  <a:pt x="1053" y="348"/>
                </a:lnTo>
                <a:lnTo>
                  <a:pt x="1053" y="341"/>
                </a:lnTo>
                <a:lnTo>
                  <a:pt x="1055" y="337"/>
                </a:lnTo>
                <a:lnTo>
                  <a:pt x="1058" y="332"/>
                </a:lnTo>
                <a:lnTo>
                  <a:pt x="1060" y="329"/>
                </a:lnTo>
                <a:lnTo>
                  <a:pt x="1064" y="325"/>
                </a:lnTo>
                <a:lnTo>
                  <a:pt x="1067" y="321"/>
                </a:lnTo>
                <a:lnTo>
                  <a:pt x="1069" y="318"/>
                </a:lnTo>
                <a:lnTo>
                  <a:pt x="1104" y="318"/>
                </a:lnTo>
                <a:lnTo>
                  <a:pt x="1104" y="314"/>
                </a:lnTo>
                <a:lnTo>
                  <a:pt x="1102" y="311"/>
                </a:lnTo>
                <a:lnTo>
                  <a:pt x="1101" y="307"/>
                </a:lnTo>
                <a:lnTo>
                  <a:pt x="1101" y="304"/>
                </a:lnTo>
                <a:lnTo>
                  <a:pt x="1099" y="300"/>
                </a:lnTo>
                <a:lnTo>
                  <a:pt x="1097" y="297"/>
                </a:lnTo>
                <a:lnTo>
                  <a:pt x="1095" y="293"/>
                </a:lnTo>
                <a:lnTo>
                  <a:pt x="1095" y="290"/>
                </a:lnTo>
                <a:lnTo>
                  <a:pt x="1108" y="290"/>
                </a:lnTo>
                <a:lnTo>
                  <a:pt x="1118" y="293"/>
                </a:lnTo>
                <a:lnTo>
                  <a:pt x="1129" y="298"/>
                </a:lnTo>
                <a:lnTo>
                  <a:pt x="1136" y="306"/>
                </a:lnTo>
                <a:lnTo>
                  <a:pt x="1143" y="313"/>
                </a:lnTo>
                <a:lnTo>
                  <a:pt x="1148" y="320"/>
                </a:lnTo>
                <a:lnTo>
                  <a:pt x="1154" y="329"/>
                </a:lnTo>
                <a:lnTo>
                  <a:pt x="1157" y="336"/>
                </a:lnTo>
                <a:lnTo>
                  <a:pt x="1164" y="332"/>
                </a:lnTo>
                <a:lnTo>
                  <a:pt x="1173" y="330"/>
                </a:lnTo>
                <a:lnTo>
                  <a:pt x="1182" y="329"/>
                </a:lnTo>
                <a:lnTo>
                  <a:pt x="1191" y="329"/>
                </a:lnTo>
                <a:lnTo>
                  <a:pt x="1201" y="329"/>
                </a:lnTo>
                <a:lnTo>
                  <a:pt x="1210" y="330"/>
                </a:lnTo>
                <a:lnTo>
                  <a:pt x="1219" y="332"/>
                </a:lnTo>
                <a:lnTo>
                  <a:pt x="1226" y="336"/>
                </a:lnTo>
                <a:lnTo>
                  <a:pt x="1226" y="339"/>
                </a:lnTo>
                <a:lnTo>
                  <a:pt x="1224" y="343"/>
                </a:lnTo>
                <a:lnTo>
                  <a:pt x="1224" y="346"/>
                </a:lnTo>
                <a:lnTo>
                  <a:pt x="1223" y="350"/>
                </a:lnTo>
                <a:lnTo>
                  <a:pt x="1221" y="353"/>
                </a:lnTo>
                <a:lnTo>
                  <a:pt x="1219" y="357"/>
                </a:lnTo>
                <a:lnTo>
                  <a:pt x="1217" y="360"/>
                </a:lnTo>
                <a:lnTo>
                  <a:pt x="1217" y="364"/>
                </a:lnTo>
                <a:lnTo>
                  <a:pt x="1235" y="382"/>
                </a:lnTo>
                <a:lnTo>
                  <a:pt x="1235" y="385"/>
                </a:lnTo>
                <a:lnTo>
                  <a:pt x="1233" y="389"/>
                </a:lnTo>
                <a:lnTo>
                  <a:pt x="1233" y="392"/>
                </a:lnTo>
                <a:lnTo>
                  <a:pt x="1231" y="396"/>
                </a:lnTo>
                <a:lnTo>
                  <a:pt x="1230" y="399"/>
                </a:lnTo>
                <a:lnTo>
                  <a:pt x="1228" y="403"/>
                </a:lnTo>
                <a:lnTo>
                  <a:pt x="1226" y="406"/>
                </a:lnTo>
                <a:lnTo>
                  <a:pt x="1226" y="410"/>
                </a:lnTo>
                <a:lnTo>
                  <a:pt x="1230" y="410"/>
                </a:lnTo>
                <a:lnTo>
                  <a:pt x="1235" y="408"/>
                </a:lnTo>
                <a:lnTo>
                  <a:pt x="1240" y="406"/>
                </a:lnTo>
                <a:lnTo>
                  <a:pt x="1246" y="405"/>
                </a:lnTo>
                <a:lnTo>
                  <a:pt x="1251" y="403"/>
                </a:lnTo>
                <a:lnTo>
                  <a:pt x="1258" y="403"/>
                </a:lnTo>
                <a:lnTo>
                  <a:pt x="1263" y="401"/>
                </a:lnTo>
                <a:lnTo>
                  <a:pt x="1270" y="401"/>
                </a:lnTo>
                <a:lnTo>
                  <a:pt x="1263" y="406"/>
                </a:lnTo>
                <a:lnTo>
                  <a:pt x="1256" y="413"/>
                </a:lnTo>
                <a:lnTo>
                  <a:pt x="1247" y="419"/>
                </a:lnTo>
                <a:lnTo>
                  <a:pt x="1240" y="424"/>
                </a:lnTo>
                <a:lnTo>
                  <a:pt x="1231" y="429"/>
                </a:lnTo>
                <a:lnTo>
                  <a:pt x="1223" y="435"/>
                </a:lnTo>
                <a:lnTo>
                  <a:pt x="1216" y="440"/>
                </a:lnTo>
                <a:lnTo>
                  <a:pt x="1208" y="447"/>
                </a:lnTo>
                <a:lnTo>
                  <a:pt x="1189" y="447"/>
                </a:lnTo>
                <a:lnTo>
                  <a:pt x="1171" y="447"/>
                </a:lnTo>
                <a:lnTo>
                  <a:pt x="1154" y="449"/>
                </a:lnTo>
                <a:lnTo>
                  <a:pt x="1134" y="452"/>
                </a:lnTo>
                <a:lnTo>
                  <a:pt x="1117" y="456"/>
                </a:lnTo>
                <a:lnTo>
                  <a:pt x="1099" y="463"/>
                </a:lnTo>
                <a:lnTo>
                  <a:pt x="1080" y="472"/>
                </a:lnTo>
                <a:lnTo>
                  <a:pt x="1060" y="484"/>
                </a:lnTo>
                <a:lnTo>
                  <a:pt x="1071" y="484"/>
                </a:lnTo>
                <a:lnTo>
                  <a:pt x="1081" y="481"/>
                </a:lnTo>
                <a:lnTo>
                  <a:pt x="1090" y="475"/>
                </a:lnTo>
                <a:lnTo>
                  <a:pt x="1101" y="472"/>
                </a:lnTo>
                <a:lnTo>
                  <a:pt x="1110" y="468"/>
                </a:lnTo>
                <a:lnTo>
                  <a:pt x="1120" y="465"/>
                </a:lnTo>
                <a:lnTo>
                  <a:pt x="1129" y="465"/>
                </a:lnTo>
                <a:lnTo>
                  <a:pt x="1140" y="466"/>
                </a:lnTo>
                <a:lnTo>
                  <a:pt x="1122" y="484"/>
                </a:lnTo>
                <a:lnTo>
                  <a:pt x="1125" y="488"/>
                </a:lnTo>
                <a:lnTo>
                  <a:pt x="1129" y="491"/>
                </a:lnTo>
                <a:lnTo>
                  <a:pt x="1133" y="495"/>
                </a:lnTo>
                <a:lnTo>
                  <a:pt x="1136" y="496"/>
                </a:lnTo>
                <a:lnTo>
                  <a:pt x="1141" y="500"/>
                </a:lnTo>
                <a:lnTo>
                  <a:pt x="1145" y="502"/>
                </a:lnTo>
                <a:lnTo>
                  <a:pt x="1152" y="502"/>
                </a:lnTo>
                <a:lnTo>
                  <a:pt x="1157" y="502"/>
                </a:lnTo>
                <a:lnTo>
                  <a:pt x="1152" y="503"/>
                </a:lnTo>
                <a:lnTo>
                  <a:pt x="1145" y="503"/>
                </a:lnTo>
                <a:lnTo>
                  <a:pt x="1141" y="505"/>
                </a:lnTo>
                <a:lnTo>
                  <a:pt x="1136" y="509"/>
                </a:lnTo>
                <a:lnTo>
                  <a:pt x="1133" y="511"/>
                </a:lnTo>
                <a:lnTo>
                  <a:pt x="1129" y="514"/>
                </a:lnTo>
                <a:lnTo>
                  <a:pt x="1125" y="518"/>
                </a:lnTo>
                <a:lnTo>
                  <a:pt x="1122" y="521"/>
                </a:lnTo>
                <a:lnTo>
                  <a:pt x="1118" y="521"/>
                </a:lnTo>
                <a:lnTo>
                  <a:pt x="1115" y="519"/>
                </a:lnTo>
                <a:lnTo>
                  <a:pt x="1111" y="518"/>
                </a:lnTo>
                <a:lnTo>
                  <a:pt x="1110" y="516"/>
                </a:lnTo>
                <a:lnTo>
                  <a:pt x="1106" y="516"/>
                </a:lnTo>
                <a:lnTo>
                  <a:pt x="1102" y="514"/>
                </a:lnTo>
                <a:lnTo>
                  <a:pt x="1099" y="512"/>
                </a:lnTo>
                <a:lnTo>
                  <a:pt x="1095" y="512"/>
                </a:lnTo>
                <a:lnTo>
                  <a:pt x="1078" y="518"/>
                </a:lnTo>
                <a:lnTo>
                  <a:pt x="1058" y="525"/>
                </a:lnTo>
                <a:lnTo>
                  <a:pt x="1039" y="535"/>
                </a:lnTo>
                <a:lnTo>
                  <a:pt x="1018" y="546"/>
                </a:lnTo>
                <a:lnTo>
                  <a:pt x="998" y="556"/>
                </a:lnTo>
                <a:lnTo>
                  <a:pt x="979" y="569"/>
                </a:lnTo>
                <a:lnTo>
                  <a:pt x="963" y="578"/>
                </a:lnTo>
                <a:lnTo>
                  <a:pt x="947" y="587"/>
                </a:lnTo>
                <a:lnTo>
                  <a:pt x="938" y="595"/>
                </a:lnTo>
                <a:lnTo>
                  <a:pt x="936" y="601"/>
                </a:lnTo>
                <a:lnTo>
                  <a:pt x="933" y="606"/>
                </a:lnTo>
                <a:lnTo>
                  <a:pt x="929" y="613"/>
                </a:lnTo>
                <a:lnTo>
                  <a:pt x="926" y="620"/>
                </a:lnTo>
                <a:lnTo>
                  <a:pt x="922" y="625"/>
                </a:lnTo>
                <a:lnTo>
                  <a:pt x="919" y="632"/>
                </a:lnTo>
                <a:lnTo>
                  <a:pt x="917" y="638"/>
                </a:lnTo>
                <a:lnTo>
                  <a:pt x="914" y="643"/>
                </a:lnTo>
                <a:lnTo>
                  <a:pt x="878" y="643"/>
                </a:lnTo>
                <a:lnTo>
                  <a:pt x="871" y="648"/>
                </a:lnTo>
                <a:lnTo>
                  <a:pt x="866" y="654"/>
                </a:lnTo>
                <a:lnTo>
                  <a:pt x="859" y="657"/>
                </a:lnTo>
                <a:lnTo>
                  <a:pt x="852" y="661"/>
                </a:lnTo>
                <a:lnTo>
                  <a:pt x="846" y="664"/>
                </a:lnTo>
                <a:lnTo>
                  <a:pt x="839" y="668"/>
                </a:lnTo>
                <a:lnTo>
                  <a:pt x="832" y="673"/>
                </a:lnTo>
                <a:lnTo>
                  <a:pt x="825" y="680"/>
                </a:lnTo>
                <a:lnTo>
                  <a:pt x="825" y="661"/>
                </a:lnTo>
                <a:lnTo>
                  <a:pt x="825" y="664"/>
                </a:lnTo>
                <a:lnTo>
                  <a:pt x="825" y="670"/>
                </a:lnTo>
                <a:lnTo>
                  <a:pt x="823" y="675"/>
                </a:lnTo>
                <a:lnTo>
                  <a:pt x="822" y="680"/>
                </a:lnTo>
                <a:lnTo>
                  <a:pt x="820" y="687"/>
                </a:lnTo>
                <a:lnTo>
                  <a:pt x="818" y="694"/>
                </a:lnTo>
                <a:lnTo>
                  <a:pt x="818" y="700"/>
                </a:lnTo>
                <a:lnTo>
                  <a:pt x="818" y="707"/>
                </a:lnTo>
                <a:lnTo>
                  <a:pt x="834" y="726"/>
                </a:lnTo>
                <a:lnTo>
                  <a:pt x="800" y="763"/>
                </a:lnTo>
                <a:lnTo>
                  <a:pt x="800" y="760"/>
                </a:lnTo>
                <a:lnTo>
                  <a:pt x="799" y="754"/>
                </a:lnTo>
                <a:lnTo>
                  <a:pt x="797" y="749"/>
                </a:lnTo>
                <a:lnTo>
                  <a:pt x="795" y="744"/>
                </a:lnTo>
                <a:lnTo>
                  <a:pt x="793" y="737"/>
                </a:lnTo>
                <a:lnTo>
                  <a:pt x="793" y="731"/>
                </a:lnTo>
                <a:lnTo>
                  <a:pt x="792" y="724"/>
                </a:lnTo>
                <a:lnTo>
                  <a:pt x="792" y="717"/>
                </a:lnTo>
                <a:lnTo>
                  <a:pt x="788" y="714"/>
                </a:lnTo>
                <a:lnTo>
                  <a:pt x="785" y="710"/>
                </a:lnTo>
                <a:lnTo>
                  <a:pt x="781" y="705"/>
                </a:lnTo>
                <a:lnTo>
                  <a:pt x="779" y="701"/>
                </a:lnTo>
                <a:lnTo>
                  <a:pt x="778" y="696"/>
                </a:lnTo>
                <a:lnTo>
                  <a:pt x="776" y="693"/>
                </a:lnTo>
                <a:lnTo>
                  <a:pt x="774" y="685"/>
                </a:lnTo>
                <a:lnTo>
                  <a:pt x="774" y="680"/>
                </a:lnTo>
                <a:lnTo>
                  <a:pt x="770" y="680"/>
                </a:lnTo>
                <a:lnTo>
                  <a:pt x="767" y="680"/>
                </a:lnTo>
                <a:lnTo>
                  <a:pt x="763" y="682"/>
                </a:lnTo>
                <a:lnTo>
                  <a:pt x="760" y="684"/>
                </a:lnTo>
                <a:lnTo>
                  <a:pt x="758" y="685"/>
                </a:lnTo>
                <a:lnTo>
                  <a:pt x="755" y="687"/>
                </a:lnTo>
                <a:lnTo>
                  <a:pt x="751" y="689"/>
                </a:lnTo>
                <a:lnTo>
                  <a:pt x="748" y="689"/>
                </a:lnTo>
                <a:lnTo>
                  <a:pt x="730" y="671"/>
                </a:lnTo>
                <a:lnTo>
                  <a:pt x="712" y="689"/>
                </a:lnTo>
                <a:lnTo>
                  <a:pt x="705" y="689"/>
                </a:lnTo>
                <a:lnTo>
                  <a:pt x="700" y="687"/>
                </a:lnTo>
                <a:lnTo>
                  <a:pt x="693" y="685"/>
                </a:lnTo>
                <a:lnTo>
                  <a:pt x="687" y="684"/>
                </a:lnTo>
                <a:lnTo>
                  <a:pt x="682" y="682"/>
                </a:lnTo>
                <a:lnTo>
                  <a:pt x="677" y="680"/>
                </a:lnTo>
                <a:lnTo>
                  <a:pt x="673" y="680"/>
                </a:lnTo>
                <a:lnTo>
                  <a:pt x="670" y="680"/>
                </a:lnTo>
                <a:lnTo>
                  <a:pt x="666" y="680"/>
                </a:lnTo>
                <a:lnTo>
                  <a:pt x="661" y="680"/>
                </a:lnTo>
                <a:lnTo>
                  <a:pt x="656" y="682"/>
                </a:lnTo>
                <a:lnTo>
                  <a:pt x="650" y="684"/>
                </a:lnTo>
                <a:lnTo>
                  <a:pt x="645" y="685"/>
                </a:lnTo>
                <a:lnTo>
                  <a:pt x="638" y="687"/>
                </a:lnTo>
                <a:lnTo>
                  <a:pt x="633" y="689"/>
                </a:lnTo>
                <a:lnTo>
                  <a:pt x="626" y="689"/>
                </a:lnTo>
                <a:lnTo>
                  <a:pt x="620" y="694"/>
                </a:lnTo>
                <a:lnTo>
                  <a:pt x="615" y="698"/>
                </a:lnTo>
                <a:lnTo>
                  <a:pt x="612" y="700"/>
                </a:lnTo>
                <a:lnTo>
                  <a:pt x="608" y="700"/>
                </a:lnTo>
                <a:lnTo>
                  <a:pt x="604" y="700"/>
                </a:lnTo>
                <a:lnTo>
                  <a:pt x="601" y="700"/>
                </a:lnTo>
                <a:lnTo>
                  <a:pt x="597" y="698"/>
                </a:lnTo>
                <a:lnTo>
                  <a:pt x="592" y="698"/>
                </a:lnTo>
                <a:lnTo>
                  <a:pt x="590" y="701"/>
                </a:lnTo>
                <a:lnTo>
                  <a:pt x="590" y="707"/>
                </a:lnTo>
                <a:lnTo>
                  <a:pt x="589" y="712"/>
                </a:lnTo>
                <a:lnTo>
                  <a:pt x="587" y="717"/>
                </a:lnTo>
                <a:lnTo>
                  <a:pt x="585" y="724"/>
                </a:lnTo>
                <a:lnTo>
                  <a:pt x="583" y="731"/>
                </a:lnTo>
                <a:lnTo>
                  <a:pt x="581" y="737"/>
                </a:lnTo>
                <a:lnTo>
                  <a:pt x="581" y="744"/>
                </a:lnTo>
                <a:lnTo>
                  <a:pt x="578" y="746"/>
                </a:lnTo>
                <a:lnTo>
                  <a:pt x="576" y="746"/>
                </a:lnTo>
                <a:lnTo>
                  <a:pt x="573" y="747"/>
                </a:lnTo>
                <a:lnTo>
                  <a:pt x="569" y="749"/>
                </a:lnTo>
                <a:lnTo>
                  <a:pt x="566" y="751"/>
                </a:lnTo>
                <a:lnTo>
                  <a:pt x="562" y="753"/>
                </a:lnTo>
                <a:lnTo>
                  <a:pt x="559" y="754"/>
                </a:lnTo>
                <a:lnTo>
                  <a:pt x="557" y="754"/>
                </a:lnTo>
                <a:lnTo>
                  <a:pt x="557" y="761"/>
                </a:lnTo>
                <a:lnTo>
                  <a:pt x="560" y="772"/>
                </a:lnTo>
                <a:lnTo>
                  <a:pt x="564" y="783"/>
                </a:lnTo>
                <a:lnTo>
                  <a:pt x="571" y="795"/>
                </a:lnTo>
                <a:lnTo>
                  <a:pt x="576" y="806"/>
                </a:lnTo>
                <a:lnTo>
                  <a:pt x="581" y="816"/>
                </a:lnTo>
                <a:lnTo>
                  <a:pt x="587" y="823"/>
                </a:lnTo>
                <a:lnTo>
                  <a:pt x="592" y="829"/>
                </a:lnTo>
                <a:lnTo>
                  <a:pt x="626" y="829"/>
                </a:lnTo>
                <a:lnTo>
                  <a:pt x="629" y="825"/>
                </a:lnTo>
                <a:lnTo>
                  <a:pt x="634" y="818"/>
                </a:lnTo>
                <a:lnTo>
                  <a:pt x="642" y="813"/>
                </a:lnTo>
                <a:lnTo>
                  <a:pt x="649" y="806"/>
                </a:lnTo>
                <a:lnTo>
                  <a:pt x="656" y="800"/>
                </a:lnTo>
                <a:lnTo>
                  <a:pt x="665" y="795"/>
                </a:lnTo>
                <a:lnTo>
                  <a:pt x="672" y="792"/>
                </a:lnTo>
                <a:lnTo>
                  <a:pt x="679" y="792"/>
                </a:lnTo>
                <a:lnTo>
                  <a:pt x="677" y="797"/>
                </a:lnTo>
                <a:lnTo>
                  <a:pt x="677" y="804"/>
                </a:lnTo>
                <a:lnTo>
                  <a:pt x="675" y="809"/>
                </a:lnTo>
                <a:lnTo>
                  <a:pt x="673" y="813"/>
                </a:lnTo>
                <a:lnTo>
                  <a:pt x="670" y="818"/>
                </a:lnTo>
                <a:lnTo>
                  <a:pt x="666" y="822"/>
                </a:lnTo>
                <a:lnTo>
                  <a:pt x="665" y="825"/>
                </a:lnTo>
                <a:lnTo>
                  <a:pt x="661" y="829"/>
                </a:lnTo>
                <a:lnTo>
                  <a:pt x="661" y="866"/>
                </a:lnTo>
                <a:lnTo>
                  <a:pt x="670" y="875"/>
                </a:lnTo>
                <a:lnTo>
                  <a:pt x="739" y="875"/>
                </a:lnTo>
                <a:lnTo>
                  <a:pt x="739" y="883"/>
                </a:lnTo>
                <a:lnTo>
                  <a:pt x="739" y="889"/>
                </a:lnTo>
                <a:lnTo>
                  <a:pt x="739" y="892"/>
                </a:lnTo>
                <a:lnTo>
                  <a:pt x="739" y="894"/>
                </a:lnTo>
                <a:lnTo>
                  <a:pt x="739" y="896"/>
                </a:lnTo>
                <a:lnTo>
                  <a:pt x="737" y="899"/>
                </a:lnTo>
                <a:lnTo>
                  <a:pt x="737" y="903"/>
                </a:lnTo>
                <a:lnTo>
                  <a:pt x="737" y="908"/>
                </a:lnTo>
                <a:lnTo>
                  <a:pt x="744" y="917"/>
                </a:lnTo>
                <a:lnTo>
                  <a:pt x="783" y="922"/>
                </a:lnTo>
                <a:close/>
                <a:moveTo>
                  <a:pt x="792" y="475"/>
                </a:moveTo>
                <a:lnTo>
                  <a:pt x="797" y="475"/>
                </a:lnTo>
                <a:lnTo>
                  <a:pt x="804" y="477"/>
                </a:lnTo>
                <a:lnTo>
                  <a:pt x="809" y="479"/>
                </a:lnTo>
                <a:lnTo>
                  <a:pt x="816" y="481"/>
                </a:lnTo>
                <a:lnTo>
                  <a:pt x="822" y="482"/>
                </a:lnTo>
                <a:lnTo>
                  <a:pt x="827" y="482"/>
                </a:lnTo>
                <a:lnTo>
                  <a:pt x="831" y="484"/>
                </a:lnTo>
                <a:lnTo>
                  <a:pt x="834" y="484"/>
                </a:lnTo>
                <a:lnTo>
                  <a:pt x="829" y="491"/>
                </a:lnTo>
                <a:lnTo>
                  <a:pt x="822" y="498"/>
                </a:lnTo>
                <a:lnTo>
                  <a:pt x="816" y="505"/>
                </a:lnTo>
                <a:lnTo>
                  <a:pt x="813" y="512"/>
                </a:lnTo>
                <a:lnTo>
                  <a:pt x="809" y="521"/>
                </a:lnTo>
                <a:lnTo>
                  <a:pt x="806" y="530"/>
                </a:lnTo>
                <a:lnTo>
                  <a:pt x="806" y="539"/>
                </a:lnTo>
                <a:lnTo>
                  <a:pt x="808" y="549"/>
                </a:lnTo>
                <a:lnTo>
                  <a:pt x="815" y="546"/>
                </a:lnTo>
                <a:lnTo>
                  <a:pt x="820" y="541"/>
                </a:lnTo>
                <a:lnTo>
                  <a:pt x="825" y="535"/>
                </a:lnTo>
                <a:lnTo>
                  <a:pt x="831" y="530"/>
                </a:lnTo>
                <a:lnTo>
                  <a:pt x="836" y="523"/>
                </a:lnTo>
                <a:lnTo>
                  <a:pt x="841" y="516"/>
                </a:lnTo>
                <a:lnTo>
                  <a:pt x="846" y="509"/>
                </a:lnTo>
                <a:lnTo>
                  <a:pt x="852" y="502"/>
                </a:lnTo>
                <a:lnTo>
                  <a:pt x="855" y="502"/>
                </a:lnTo>
                <a:lnTo>
                  <a:pt x="859" y="502"/>
                </a:lnTo>
                <a:lnTo>
                  <a:pt x="862" y="500"/>
                </a:lnTo>
                <a:lnTo>
                  <a:pt x="866" y="498"/>
                </a:lnTo>
                <a:lnTo>
                  <a:pt x="869" y="496"/>
                </a:lnTo>
                <a:lnTo>
                  <a:pt x="871" y="495"/>
                </a:lnTo>
                <a:lnTo>
                  <a:pt x="875" y="495"/>
                </a:lnTo>
                <a:lnTo>
                  <a:pt x="878" y="495"/>
                </a:lnTo>
                <a:lnTo>
                  <a:pt x="861" y="512"/>
                </a:lnTo>
                <a:lnTo>
                  <a:pt x="864" y="518"/>
                </a:lnTo>
                <a:lnTo>
                  <a:pt x="864" y="523"/>
                </a:lnTo>
                <a:lnTo>
                  <a:pt x="864" y="526"/>
                </a:lnTo>
                <a:lnTo>
                  <a:pt x="864" y="530"/>
                </a:lnTo>
                <a:lnTo>
                  <a:pt x="864" y="534"/>
                </a:lnTo>
                <a:lnTo>
                  <a:pt x="862" y="539"/>
                </a:lnTo>
                <a:lnTo>
                  <a:pt x="861" y="542"/>
                </a:lnTo>
                <a:lnTo>
                  <a:pt x="861" y="549"/>
                </a:lnTo>
                <a:lnTo>
                  <a:pt x="875" y="548"/>
                </a:lnTo>
                <a:lnTo>
                  <a:pt x="887" y="542"/>
                </a:lnTo>
                <a:lnTo>
                  <a:pt x="899" y="534"/>
                </a:lnTo>
                <a:lnTo>
                  <a:pt x="910" y="526"/>
                </a:lnTo>
                <a:lnTo>
                  <a:pt x="921" y="518"/>
                </a:lnTo>
                <a:lnTo>
                  <a:pt x="928" y="511"/>
                </a:lnTo>
                <a:lnTo>
                  <a:pt x="935" y="505"/>
                </a:lnTo>
                <a:lnTo>
                  <a:pt x="938" y="502"/>
                </a:lnTo>
                <a:lnTo>
                  <a:pt x="929" y="498"/>
                </a:lnTo>
                <a:lnTo>
                  <a:pt x="919" y="493"/>
                </a:lnTo>
                <a:lnTo>
                  <a:pt x="910" y="486"/>
                </a:lnTo>
                <a:lnTo>
                  <a:pt x="901" y="479"/>
                </a:lnTo>
                <a:lnTo>
                  <a:pt x="892" y="470"/>
                </a:lnTo>
                <a:lnTo>
                  <a:pt x="883" y="463"/>
                </a:lnTo>
                <a:lnTo>
                  <a:pt x="876" y="454"/>
                </a:lnTo>
                <a:lnTo>
                  <a:pt x="869" y="447"/>
                </a:lnTo>
                <a:lnTo>
                  <a:pt x="862" y="447"/>
                </a:lnTo>
                <a:lnTo>
                  <a:pt x="853" y="445"/>
                </a:lnTo>
                <a:lnTo>
                  <a:pt x="843" y="445"/>
                </a:lnTo>
                <a:lnTo>
                  <a:pt x="832" y="445"/>
                </a:lnTo>
                <a:lnTo>
                  <a:pt x="822" y="447"/>
                </a:lnTo>
                <a:lnTo>
                  <a:pt x="811" y="452"/>
                </a:lnTo>
                <a:lnTo>
                  <a:pt x="806" y="458"/>
                </a:lnTo>
                <a:lnTo>
                  <a:pt x="800" y="463"/>
                </a:lnTo>
                <a:lnTo>
                  <a:pt x="795" y="468"/>
                </a:lnTo>
                <a:lnTo>
                  <a:pt x="792" y="475"/>
                </a:lnTo>
                <a:close/>
                <a:moveTo>
                  <a:pt x="1217" y="410"/>
                </a:moveTo>
                <a:lnTo>
                  <a:pt x="1217" y="419"/>
                </a:lnTo>
                <a:lnTo>
                  <a:pt x="1217" y="427"/>
                </a:lnTo>
                <a:lnTo>
                  <a:pt x="1216" y="436"/>
                </a:lnTo>
                <a:lnTo>
                  <a:pt x="1214" y="442"/>
                </a:lnTo>
                <a:lnTo>
                  <a:pt x="1208" y="449"/>
                </a:lnTo>
                <a:lnTo>
                  <a:pt x="1203" y="452"/>
                </a:lnTo>
                <a:lnTo>
                  <a:pt x="1194" y="454"/>
                </a:lnTo>
                <a:lnTo>
                  <a:pt x="1184" y="456"/>
                </a:lnTo>
                <a:lnTo>
                  <a:pt x="1187" y="459"/>
                </a:lnTo>
                <a:lnTo>
                  <a:pt x="1191" y="461"/>
                </a:lnTo>
                <a:lnTo>
                  <a:pt x="1196" y="465"/>
                </a:lnTo>
                <a:lnTo>
                  <a:pt x="1200" y="468"/>
                </a:lnTo>
                <a:lnTo>
                  <a:pt x="1205" y="472"/>
                </a:lnTo>
                <a:lnTo>
                  <a:pt x="1210" y="475"/>
                </a:lnTo>
                <a:lnTo>
                  <a:pt x="1214" y="479"/>
                </a:lnTo>
                <a:lnTo>
                  <a:pt x="1217" y="482"/>
                </a:lnTo>
                <a:lnTo>
                  <a:pt x="1235" y="465"/>
                </a:lnTo>
                <a:lnTo>
                  <a:pt x="1238" y="465"/>
                </a:lnTo>
                <a:lnTo>
                  <a:pt x="1240" y="465"/>
                </a:lnTo>
                <a:lnTo>
                  <a:pt x="1244" y="466"/>
                </a:lnTo>
                <a:lnTo>
                  <a:pt x="1247" y="468"/>
                </a:lnTo>
                <a:lnTo>
                  <a:pt x="1251" y="470"/>
                </a:lnTo>
                <a:lnTo>
                  <a:pt x="1254" y="472"/>
                </a:lnTo>
                <a:lnTo>
                  <a:pt x="1258" y="473"/>
                </a:lnTo>
                <a:lnTo>
                  <a:pt x="1261" y="473"/>
                </a:lnTo>
                <a:lnTo>
                  <a:pt x="1235" y="445"/>
                </a:lnTo>
                <a:lnTo>
                  <a:pt x="1235" y="440"/>
                </a:lnTo>
                <a:lnTo>
                  <a:pt x="1235" y="435"/>
                </a:lnTo>
                <a:lnTo>
                  <a:pt x="1235" y="431"/>
                </a:lnTo>
                <a:lnTo>
                  <a:pt x="1235" y="427"/>
                </a:lnTo>
                <a:lnTo>
                  <a:pt x="1235" y="424"/>
                </a:lnTo>
                <a:lnTo>
                  <a:pt x="1231" y="420"/>
                </a:lnTo>
                <a:lnTo>
                  <a:pt x="1226" y="415"/>
                </a:lnTo>
                <a:lnTo>
                  <a:pt x="1217" y="410"/>
                </a:lnTo>
                <a:close/>
                <a:moveTo>
                  <a:pt x="1117" y="138"/>
                </a:moveTo>
                <a:lnTo>
                  <a:pt x="1117" y="148"/>
                </a:lnTo>
                <a:lnTo>
                  <a:pt x="1118" y="154"/>
                </a:lnTo>
                <a:lnTo>
                  <a:pt x="1122" y="155"/>
                </a:lnTo>
                <a:lnTo>
                  <a:pt x="1125" y="155"/>
                </a:lnTo>
                <a:lnTo>
                  <a:pt x="1129" y="152"/>
                </a:lnTo>
                <a:lnTo>
                  <a:pt x="1134" y="148"/>
                </a:lnTo>
                <a:lnTo>
                  <a:pt x="1141" y="143"/>
                </a:lnTo>
                <a:lnTo>
                  <a:pt x="1147" y="138"/>
                </a:lnTo>
                <a:lnTo>
                  <a:pt x="1164" y="157"/>
                </a:lnTo>
                <a:lnTo>
                  <a:pt x="1171" y="155"/>
                </a:lnTo>
                <a:lnTo>
                  <a:pt x="1178" y="155"/>
                </a:lnTo>
                <a:lnTo>
                  <a:pt x="1187" y="157"/>
                </a:lnTo>
                <a:lnTo>
                  <a:pt x="1196" y="159"/>
                </a:lnTo>
                <a:lnTo>
                  <a:pt x="1205" y="161"/>
                </a:lnTo>
                <a:lnTo>
                  <a:pt x="1216" y="164"/>
                </a:lnTo>
                <a:lnTo>
                  <a:pt x="1224" y="166"/>
                </a:lnTo>
                <a:lnTo>
                  <a:pt x="1235" y="168"/>
                </a:lnTo>
                <a:lnTo>
                  <a:pt x="1235" y="173"/>
                </a:lnTo>
                <a:lnTo>
                  <a:pt x="1237" y="178"/>
                </a:lnTo>
                <a:lnTo>
                  <a:pt x="1238" y="182"/>
                </a:lnTo>
                <a:lnTo>
                  <a:pt x="1240" y="184"/>
                </a:lnTo>
                <a:lnTo>
                  <a:pt x="1244" y="185"/>
                </a:lnTo>
                <a:lnTo>
                  <a:pt x="1249" y="189"/>
                </a:lnTo>
                <a:lnTo>
                  <a:pt x="1254" y="191"/>
                </a:lnTo>
                <a:lnTo>
                  <a:pt x="1260" y="194"/>
                </a:lnTo>
                <a:lnTo>
                  <a:pt x="1260" y="201"/>
                </a:lnTo>
                <a:lnTo>
                  <a:pt x="1260" y="208"/>
                </a:lnTo>
                <a:lnTo>
                  <a:pt x="1261" y="214"/>
                </a:lnTo>
                <a:lnTo>
                  <a:pt x="1261" y="219"/>
                </a:lnTo>
                <a:lnTo>
                  <a:pt x="1265" y="222"/>
                </a:lnTo>
                <a:lnTo>
                  <a:pt x="1267" y="224"/>
                </a:lnTo>
                <a:lnTo>
                  <a:pt x="1272" y="224"/>
                </a:lnTo>
                <a:lnTo>
                  <a:pt x="1277" y="222"/>
                </a:lnTo>
                <a:lnTo>
                  <a:pt x="1277" y="230"/>
                </a:lnTo>
                <a:lnTo>
                  <a:pt x="1276" y="235"/>
                </a:lnTo>
                <a:lnTo>
                  <a:pt x="1274" y="240"/>
                </a:lnTo>
                <a:lnTo>
                  <a:pt x="1272" y="244"/>
                </a:lnTo>
                <a:lnTo>
                  <a:pt x="1270" y="249"/>
                </a:lnTo>
                <a:lnTo>
                  <a:pt x="1267" y="253"/>
                </a:lnTo>
                <a:lnTo>
                  <a:pt x="1263" y="256"/>
                </a:lnTo>
                <a:lnTo>
                  <a:pt x="1260" y="260"/>
                </a:lnTo>
                <a:lnTo>
                  <a:pt x="1256" y="256"/>
                </a:lnTo>
                <a:lnTo>
                  <a:pt x="1253" y="253"/>
                </a:lnTo>
                <a:lnTo>
                  <a:pt x="1249" y="249"/>
                </a:lnTo>
                <a:lnTo>
                  <a:pt x="1246" y="247"/>
                </a:lnTo>
                <a:lnTo>
                  <a:pt x="1242" y="244"/>
                </a:lnTo>
                <a:lnTo>
                  <a:pt x="1237" y="242"/>
                </a:lnTo>
                <a:lnTo>
                  <a:pt x="1231" y="242"/>
                </a:lnTo>
                <a:lnTo>
                  <a:pt x="1226" y="240"/>
                </a:lnTo>
                <a:lnTo>
                  <a:pt x="1226" y="244"/>
                </a:lnTo>
                <a:lnTo>
                  <a:pt x="1226" y="247"/>
                </a:lnTo>
                <a:lnTo>
                  <a:pt x="1228" y="251"/>
                </a:lnTo>
                <a:lnTo>
                  <a:pt x="1230" y="254"/>
                </a:lnTo>
                <a:lnTo>
                  <a:pt x="1231" y="258"/>
                </a:lnTo>
                <a:lnTo>
                  <a:pt x="1233" y="261"/>
                </a:lnTo>
                <a:lnTo>
                  <a:pt x="1233" y="265"/>
                </a:lnTo>
                <a:lnTo>
                  <a:pt x="1235" y="268"/>
                </a:lnTo>
                <a:lnTo>
                  <a:pt x="1228" y="272"/>
                </a:lnTo>
                <a:lnTo>
                  <a:pt x="1224" y="274"/>
                </a:lnTo>
                <a:lnTo>
                  <a:pt x="1221" y="276"/>
                </a:lnTo>
                <a:lnTo>
                  <a:pt x="1217" y="276"/>
                </a:lnTo>
                <a:lnTo>
                  <a:pt x="1214" y="276"/>
                </a:lnTo>
                <a:lnTo>
                  <a:pt x="1210" y="274"/>
                </a:lnTo>
                <a:lnTo>
                  <a:pt x="1205" y="272"/>
                </a:lnTo>
                <a:lnTo>
                  <a:pt x="1200" y="268"/>
                </a:lnTo>
                <a:lnTo>
                  <a:pt x="1182" y="288"/>
                </a:lnTo>
                <a:lnTo>
                  <a:pt x="1155" y="260"/>
                </a:lnTo>
                <a:lnTo>
                  <a:pt x="1104" y="260"/>
                </a:lnTo>
                <a:lnTo>
                  <a:pt x="1108" y="260"/>
                </a:lnTo>
                <a:lnTo>
                  <a:pt x="1111" y="258"/>
                </a:lnTo>
                <a:lnTo>
                  <a:pt x="1117" y="256"/>
                </a:lnTo>
                <a:lnTo>
                  <a:pt x="1122" y="254"/>
                </a:lnTo>
                <a:lnTo>
                  <a:pt x="1127" y="253"/>
                </a:lnTo>
                <a:lnTo>
                  <a:pt x="1134" y="251"/>
                </a:lnTo>
                <a:lnTo>
                  <a:pt x="1140" y="251"/>
                </a:lnTo>
                <a:lnTo>
                  <a:pt x="1147" y="251"/>
                </a:lnTo>
                <a:lnTo>
                  <a:pt x="1150" y="244"/>
                </a:lnTo>
                <a:lnTo>
                  <a:pt x="1154" y="237"/>
                </a:lnTo>
                <a:lnTo>
                  <a:pt x="1157" y="230"/>
                </a:lnTo>
                <a:lnTo>
                  <a:pt x="1161" y="222"/>
                </a:lnTo>
                <a:lnTo>
                  <a:pt x="1166" y="215"/>
                </a:lnTo>
                <a:lnTo>
                  <a:pt x="1170" y="208"/>
                </a:lnTo>
                <a:lnTo>
                  <a:pt x="1175" y="201"/>
                </a:lnTo>
                <a:lnTo>
                  <a:pt x="1182" y="194"/>
                </a:lnTo>
                <a:lnTo>
                  <a:pt x="1177" y="187"/>
                </a:lnTo>
                <a:lnTo>
                  <a:pt x="1168" y="182"/>
                </a:lnTo>
                <a:lnTo>
                  <a:pt x="1157" y="178"/>
                </a:lnTo>
                <a:lnTo>
                  <a:pt x="1147" y="175"/>
                </a:lnTo>
                <a:lnTo>
                  <a:pt x="1134" y="173"/>
                </a:lnTo>
                <a:lnTo>
                  <a:pt x="1122" y="173"/>
                </a:lnTo>
                <a:lnTo>
                  <a:pt x="1111" y="173"/>
                </a:lnTo>
                <a:lnTo>
                  <a:pt x="1104" y="177"/>
                </a:lnTo>
                <a:lnTo>
                  <a:pt x="1104" y="175"/>
                </a:lnTo>
                <a:lnTo>
                  <a:pt x="1101" y="173"/>
                </a:lnTo>
                <a:lnTo>
                  <a:pt x="1099" y="169"/>
                </a:lnTo>
                <a:lnTo>
                  <a:pt x="1094" y="168"/>
                </a:lnTo>
                <a:lnTo>
                  <a:pt x="1090" y="164"/>
                </a:lnTo>
                <a:lnTo>
                  <a:pt x="1087" y="161"/>
                </a:lnTo>
                <a:lnTo>
                  <a:pt x="1081" y="159"/>
                </a:lnTo>
                <a:lnTo>
                  <a:pt x="1078" y="157"/>
                </a:lnTo>
                <a:lnTo>
                  <a:pt x="1085" y="152"/>
                </a:lnTo>
                <a:lnTo>
                  <a:pt x="1092" y="147"/>
                </a:lnTo>
                <a:lnTo>
                  <a:pt x="1097" y="143"/>
                </a:lnTo>
                <a:lnTo>
                  <a:pt x="1104" y="139"/>
                </a:lnTo>
                <a:lnTo>
                  <a:pt x="1110" y="138"/>
                </a:lnTo>
                <a:lnTo>
                  <a:pt x="1113" y="138"/>
                </a:lnTo>
                <a:lnTo>
                  <a:pt x="1115" y="138"/>
                </a:lnTo>
                <a:lnTo>
                  <a:pt x="1117" y="138"/>
                </a:lnTo>
                <a:close/>
                <a:moveTo>
                  <a:pt x="1131" y="102"/>
                </a:moveTo>
                <a:lnTo>
                  <a:pt x="1134" y="102"/>
                </a:lnTo>
                <a:lnTo>
                  <a:pt x="1138" y="104"/>
                </a:lnTo>
                <a:lnTo>
                  <a:pt x="1143" y="106"/>
                </a:lnTo>
                <a:lnTo>
                  <a:pt x="1147" y="108"/>
                </a:lnTo>
                <a:lnTo>
                  <a:pt x="1152" y="108"/>
                </a:lnTo>
                <a:lnTo>
                  <a:pt x="1157" y="109"/>
                </a:lnTo>
                <a:lnTo>
                  <a:pt x="1161" y="111"/>
                </a:lnTo>
                <a:lnTo>
                  <a:pt x="1164" y="111"/>
                </a:lnTo>
                <a:lnTo>
                  <a:pt x="1171" y="108"/>
                </a:lnTo>
                <a:lnTo>
                  <a:pt x="1180" y="106"/>
                </a:lnTo>
                <a:lnTo>
                  <a:pt x="1189" y="104"/>
                </a:lnTo>
                <a:lnTo>
                  <a:pt x="1200" y="101"/>
                </a:lnTo>
                <a:lnTo>
                  <a:pt x="1208" y="99"/>
                </a:lnTo>
                <a:lnTo>
                  <a:pt x="1219" y="95"/>
                </a:lnTo>
                <a:lnTo>
                  <a:pt x="1228" y="90"/>
                </a:lnTo>
                <a:lnTo>
                  <a:pt x="1235" y="85"/>
                </a:lnTo>
                <a:lnTo>
                  <a:pt x="1238" y="85"/>
                </a:lnTo>
                <a:lnTo>
                  <a:pt x="1240" y="86"/>
                </a:lnTo>
                <a:lnTo>
                  <a:pt x="1244" y="86"/>
                </a:lnTo>
                <a:lnTo>
                  <a:pt x="1247" y="88"/>
                </a:lnTo>
                <a:lnTo>
                  <a:pt x="1251" y="90"/>
                </a:lnTo>
                <a:lnTo>
                  <a:pt x="1254" y="92"/>
                </a:lnTo>
                <a:lnTo>
                  <a:pt x="1258" y="93"/>
                </a:lnTo>
                <a:lnTo>
                  <a:pt x="1260" y="93"/>
                </a:lnTo>
                <a:lnTo>
                  <a:pt x="1286" y="65"/>
                </a:lnTo>
                <a:lnTo>
                  <a:pt x="1302" y="65"/>
                </a:lnTo>
                <a:lnTo>
                  <a:pt x="1313" y="62"/>
                </a:lnTo>
                <a:lnTo>
                  <a:pt x="1323" y="58"/>
                </a:lnTo>
                <a:lnTo>
                  <a:pt x="1332" y="53"/>
                </a:lnTo>
                <a:lnTo>
                  <a:pt x="1341" y="46"/>
                </a:lnTo>
                <a:lnTo>
                  <a:pt x="1348" y="37"/>
                </a:lnTo>
                <a:lnTo>
                  <a:pt x="1357" y="28"/>
                </a:lnTo>
                <a:lnTo>
                  <a:pt x="1366" y="17"/>
                </a:lnTo>
                <a:lnTo>
                  <a:pt x="1371" y="21"/>
                </a:lnTo>
                <a:lnTo>
                  <a:pt x="1378" y="21"/>
                </a:lnTo>
                <a:lnTo>
                  <a:pt x="1385" y="19"/>
                </a:lnTo>
                <a:lnTo>
                  <a:pt x="1392" y="16"/>
                </a:lnTo>
                <a:lnTo>
                  <a:pt x="1399" y="14"/>
                </a:lnTo>
                <a:lnTo>
                  <a:pt x="1408" y="10"/>
                </a:lnTo>
                <a:lnTo>
                  <a:pt x="1417" y="9"/>
                </a:lnTo>
                <a:lnTo>
                  <a:pt x="1426" y="7"/>
                </a:lnTo>
                <a:lnTo>
                  <a:pt x="1424" y="7"/>
                </a:lnTo>
                <a:lnTo>
                  <a:pt x="1422" y="5"/>
                </a:lnTo>
                <a:lnTo>
                  <a:pt x="1420" y="3"/>
                </a:lnTo>
                <a:lnTo>
                  <a:pt x="1417" y="3"/>
                </a:lnTo>
                <a:lnTo>
                  <a:pt x="1415" y="2"/>
                </a:lnTo>
                <a:lnTo>
                  <a:pt x="1412" y="0"/>
                </a:lnTo>
                <a:lnTo>
                  <a:pt x="1408" y="0"/>
                </a:lnTo>
                <a:lnTo>
                  <a:pt x="1403" y="3"/>
                </a:lnTo>
                <a:lnTo>
                  <a:pt x="1399" y="5"/>
                </a:lnTo>
                <a:lnTo>
                  <a:pt x="1397" y="5"/>
                </a:lnTo>
                <a:lnTo>
                  <a:pt x="1396" y="5"/>
                </a:lnTo>
                <a:lnTo>
                  <a:pt x="1394" y="5"/>
                </a:lnTo>
                <a:lnTo>
                  <a:pt x="1390" y="5"/>
                </a:lnTo>
                <a:lnTo>
                  <a:pt x="1387" y="7"/>
                </a:lnTo>
                <a:lnTo>
                  <a:pt x="1382" y="10"/>
                </a:lnTo>
                <a:lnTo>
                  <a:pt x="1376" y="7"/>
                </a:lnTo>
                <a:lnTo>
                  <a:pt x="1369" y="5"/>
                </a:lnTo>
                <a:lnTo>
                  <a:pt x="1362" y="3"/>
                </a:lnTo>
                <a:lnTo>
                  <a:pt x="1357" y="3"/>
                </a:lnTo>
                <a:lnTo>
                  <a:pt x="1350" y="3"/>
                </a:lnTo>
                <a:lnTo>
                  <a:pt x="1343" y="5"/>
                </a:lnTo>
                <a:lnTo>
                  <a:pt x="1337" y="7"/>
                </a:lnTo>
                <a:lnTo>
                  <a:pt x="1330" y="10"/>
                </a:lnTo>
                <a:lnTo>
                  <a:pt x="1318" y="7"/>
                </a:lnTo>
                <a:lnTo>
                  <a:pt x="1304" y="7"/>
                </a:lnTo>
                <a:lnTo>
                  <a:pt x="1286" y="9"/>
                </a:lnTo>
                <a:lnTo>
                  <a:pt x="1269" y="10"/>
                </a:lnTo>
                <a:lnTo>
                  <a:pt x="1249" y="14"/>
                </a:lnTo>
                <a:lnTo>
                  <a:pt x="1231" y="16"/>
                </a:lnTo>
                <a:lnTo>
                  <a:pt x="1214" y="19"/>
                </a:lnTo>
                <a:lnTo>
                  <a:pt x="1200" y="19"/>
                </a:lnTo>
                <a:lnTo>
                  <a:pt x="1203" y="23"/>
                </a:lnTo>
                <a:lnTo>
                  <a:pt x="1208" y="28"/>
                </a:lnTo>
                <a:lnTo>
                  <a:pt x="1214" y="33"/>
                </a:lnTo>
                <a:lnTo>
                  <a:pt x="1221" y="37"/>
                </a:lnTo>
                <a:lnTo>
                  <a:pt x="1228" y="42"/>
                </a:lnTo>
                <a:lnTo>
                  <a:pt x="1233" y="48"/>
                </a:lnTo>
                <a:lnTo>
                  <a:pt x="1238" y="53"/>
                </a:lnTo>
                <a:lnTo>
                  <a:pt x="1244" y="56"/>
                </a:lnTo>
                <a:lnTo>
                  <a:pt x="1233" y="62"/>
                </a:lnTo>
                <a:lnTo>
                  <a:pt x="1221" y="67"/>
                </a:lnTo>
                <a:lnTo>
                  <a:pt x="1210" y="76"/>
                </a:lnTo>
                <a:lnTo>
                  <a:pt x="1196" y="83"/>
                </a:lnTo>
                <a:lnTo>
                  <a:pt x="1182" y="90"/>
                </a:lnTo>
                <a:lnTo>
                  <a:pt x="1166" y="97"/>
                </a:lnTo>
                <a:lnTo>
                  <a:pt x="1148" y="101"/>
                </a:lnTo>
                <a:lnTo>
                  <a:pt x="1131" y="102"/>
                </a:lnTo>
                <a:close/>
                <a:moveTo>
                  <a:pt x="947" y="148"/>
                </a:moveTo>
                <a:lnTo>
                  <a:pt x="942" y="148"/>
                </a:lnTo>
                <a:lnTo>
                  <a:pt x="935" y="148"/>
                </a:lnTo>
                <a:lnTo>
                  <a:pt x="928" y="148"/>
                </a:lnTo>
                <a:lnTo>
                  <a:pt x="922" y="148"/>
                </a:lnTo>
                <a:lnTo>
                  <a:pt x="915" y="147"/>
                </a:lnTo>
                <a:lnTo>
                  <a:pt x="908" y="145"/>
                </a:lnTo>
                <a:lnTo>
                  <a:pt x="903" y="143"/>
                </a:lnTo>
                <a:lnTo>
                  <a:pt x="896" y="139"/>
                </a:lnTo>
                <a:lnTo>
                  <a:pt x="892" y="139"/>
                </a:lnTo>
                <a:lnTo>
                  <a:pt x="889" y="141"/>
                </a:lnTo>
                <a:lnTo>
                  <a:pt x="885" y="143"/>
                </a:lnTo>
                <a:lnTo>
                  <a:pt x="883" y="145"/>
                </a:lnTo>
                <a:lnTo>
                  <a:pt x="880" y="147"/>
                </a:lnTo>
                <a:lnTo>
                  <a:pt x="876" y="147"/>
                </a:lnTo>
                <a:lnTo>
                  <a:pt x="873" y="148"/>
                </a:lnTo>
                <a:lnTo>
                  <a:pt x="869" y="148"/>
                </a:lnTo>
                <a:lnTo>
                  <a:pt x="852" y="131"/>
                </a:lnTo>
                <a:lnTo>
                  <a:pt x="848" y="131"/>
                </a:lnTo>
                <a:lnTo>
                  <a:pt x="846" y="132"/>
                </a:lnTo>
                <a:lnTo>
                  <a:pt x="843" y="134"/>
                </a:lnTo>
                <a:lnTo>
                  <a:pt x="839" y="136"/>
                </a:lnTo>
                <a:lnTo>
                  <a:pt x="836" y="136"/>
                </a:lnTo>
                <a:lnTo>
                  <a:pt x="832" y="138"/>
                </a:lnTo>
                <a:lnTo>
                  <a:pt x="829" y="139"/>
                </a:lnTo>
                <a:lnTo>
                  <a:pt x="825" y="139"/>
                </a:lnTo>
                <a:lnTo>
                  <a:pt x="809" y="122"/>
                </a:lnTo>
                <a:lnTo>
                  <a:pt x="792" y="122"/>
                </a:lnTo>
                <a:lnTo>
                  <a:pt x="788" y="124"/>
                </a:lnTo>
                <a:lnTo>
                  <a:pt x="783" y="127"/>
                </a:lnTo>
                <a:lnTo>
                  <a:pt x="779" y="134"/>
                </a:lnTo>
                <a:lnTo>
                  <a:pt x="776" y="141"/>
                </a:lnTo>
                <a:lnTo>
                  <a:pt x="770" y="148"/>
                </a:lnTo>
                <a:lnTo>
                  <a:pt x="769" y="155"/>
                </a:lnTo>
                <a:lnTo>
                  <a:pt x="767" y="162"/>
                </a:lnTo>
                <a:lnTo>
                  <a:pt x="765" y="168"/>
                </a:lnTo>
                <a:lnTo>
                  <a:pt x="772" y="166"/>
                </a:lnTo>
                <a:lnTo>
                  <a:pt x="778" y="166"/>
                </a:lnTo>
                <a:lnTo>
                  <a:pt x="781" y="164"/>
                </a:lnTo>
                <a:lnTo>
                  <a:pt x="786" y="161"/>
                </a:lnTo>
                <a:lnTo>
                  <a:pt x="790" y="159"/>
                </a:lnTo>
                <a:lnTo>
                  <a:pt x="793" y="155"/>
                </a:lnTo>
                <a:lnTo>
                  <a:pt x="797" y="152"/>
                </a:lnTo>
                <a:lnTo>
                  <a:pt x="800" y="148"/>
                </a:lnTo>
                <a:lnTo>
                  <a:pt x="852" y="148"/>
                </a:lnTo>
                <a:lnTo>
                  <a:pt x="846" y="150"/>
                </a:lnTo>
                <a:lnTo>
                  <a:pt x="841" y="150"/>
                </a:lnTo>
                <a:lnTo>
                  <a:pt x="836" y="152"/>
                </a:lnTo>
                <a:lnTo>
                  <a:pt x="834" y="155"/>
                </a:lnTo>
                <a:lnTo>
                  <a:pt x="832" y="159"/>
                </a:lnTo>
                <a:lnTo>
                  <a:pt x="831" y="164"/>
                </a:lnTo>
                <a:lnTo>
                  <a:pt x="832" y="169"/>
                </a:lnTo>
                <a:lnTo>
                  <a:pt x="834" y="177"/>
                </a:lnTo>
                <a:lnTo>
                  <a:pt x="831" y="177"/>
                </a:lnTo>
                <a:lnTo>
                  <a:pt x="829" y="178"/>
                </a:lnTo>
                <a:lnTo>
                  <a:pt x="825" y="178"/>
                </a:lnTo>
                <a:lnTo>
                  <a:pt x="822" y="180"/>
                </a:lnTo>
                <a:lnTo>
                  <a:pt x="818" y="182"/>
                </a:lnTo>
                <a:lnTo>
                  <a:pt x="815" y="184"/>
                </a:lnTo>
                <a:lnTo>
                  <a:pt x="813" y="185"/>
                </a:lnTo>
                <a:lnTo>
                  <a:pt x="809" y="185"/>
                </a:lnTo>
                <a:lnTo>
                  <a:pt x="825" y="191"/>
                </a:lnTo>
                <a:lnTo>
                  <a:pt x="845" y="194"/>
                </a:lnTo>
                <a:lnTo>
                  <a:pt x="862" y="196"/>
                </a:lnTo>
                <a:lnTo>
                  <a:pt x="882" y="194"/>
                </a:lnTo>
                <a:lnTo>
                  <a:pt x="891" y="192"/>
                </a:lnTo>
                <a:lnTo>
                  <a:pt x="899" y="189"/>
                </a:lnTo>
                <a:lnTo>
                  <a:pt x="908" y="185"/>
                </a:lnTo>
                <a:lnTo>
                  <a:pt x="917" y="180"/>
                </a:lnTo>
                <a:lnTo>
                  <a:pt x="926" y="175"/>
                </a:lnTo>
                <a:lnTo>
                  <a:pt x="933" y="168"/>
                </a:lnTo>
                <a:lnTo>
                  <a:pt x="942" y="159"/>
                </a:lnTo>
                <a:lnTo>
                  <a:pt x="947" y="148"/>
                </a:lnTo>
                <a:close/>
                <a:moveTo>
                  <a:pt x="1161" y="71"/>
                </a:moveTo>
                <a:lnTo>
                  <a:pt x="1150" y="71"/>
                </a:lnTo>
                <a:lnTo>
                  <a:pt x="1141" y="71"/>
                </a:lnTo>
                <a:lnTo>
                  <a:pt x="1133" y="71"/>
                </a:lnTo>
                <a:lnTo>
                  <a:pt x="1122" y="71"/>
                </a:lnTo>
                <a:lnTo>
                  <a:pt x="1113" y="72"/>
                </a:lnTo>
                <a:lnTo>
                  <a:pt x="1106" y="74"/>
                </a:lnTo>
                <a:lnTo>
                  <a:pt x="1099" y="76"/>
                </a:lnTo>
                <a:lnTo>
                  <a:pt x="1092" y="79"/>
                </a:lnTo>
                <a:lnTo>
                  <a:pt x="1088" y="76"/>
                </a:lnTo>
                <a:lnTo>
                  <a:pt x="1085" y="72"/>
                </a:lnTo>
                <a:lnTo>
                  <a:pt x="1081" y="69"/>
                </a:lnTo>
                <a:lnTo>
                  <a:pt x="1078" y="67"/>
                </a:lnTo>
                <a:lnTo>
                  <a:pt x="1072" y="65"/>
                </a:lnTo>
                <a:lnTo>
                  <a:pt x="1069" y="63"/>
                </a:lnTo>
                <a:lnTo>
                  <a:pt x="1064" y="62"/>
                </a:lnTo>
                <a:lnTo>
                  <a:pt x="1057" y="62"/>
                </a:lnTo>
                <a:lnTo>
                  <a:pt x="1057" y="58"/>
                </a:lnTo>
                <a:lnTo>
                  <a:pt x="1057" y="55"/>
                </a:lnTo>
                <a:lnTo>
                  <a:pt x="1058" y="51"/>
                </a:lnTo>
                <a:lnTo>
                  <a:pt x="1058" y="48"/>
                </a:lnTo>
                <a:lnTo>
                  <a:pt x="1058" y="46"/>
                </a:lnTo>
                <a:lnTo>
                  <a:pt x="1058" y="42"/>
                </a:lnTo>
                <a:lnTo>
                  <a:pt x="1058" y="39"/>
                </a:lnTo>
                <a:lnTo>
                  <a:pt x="1058" y="35"/>
                </a:lnTo>
                <a:lnTo>
                  <a:pt x="1048" y="16"/>
                </a:lnTo>
                <a:lnTo>
                  <a:pt x="1051" y="17"/>
                </a:lnTo>
                <a:lnTo>
                  <a:pt x="1058" y="23"/>
                </a:lnTo>
                <a:lnTo>
                  <a:pt x="1065" y="32"/>
                </a:lnTo>
                <a:lnTo>
                  <a:pt x="1072" y="42"/>
                </a:lnTo>
                <a:lnTo>
                  <a:pt x="1080" y="53"/>
                </a:lnTo>
                <a:lnTo>
                  <a:pt x="1087" y="62"/>
                </a:lnTo>
                <a:lnTo>
                  <a:pt x="1090" y="67"/>
                </a:lnTo>
                <a:lnTo>
                  <a:pt x="1092" y="71"/>
                </a:lnTo>
                <a:lnTo>
                  <a:pt x="1101" y="69"/>
                </a:lnTo>
                <a:lnTo>
                  <a:pt x="1110" y="69"/>
                </a:lnTo>
                <a:lnTo>
                  <a:pt x="1118" y="67"/>
                </a:lnTo>
                <a:lnTo>
                  <a:pt x="1125" y="67"/>
                </a:lnTo>
                <a:lnTo>
                  <a:pt x="1134" y="65"/>
                </a:lnTo>
                <a:lnTo>
                  <a:pt x="1143" y="67"/>
                </a:lnTo>
                <a:lnTo>
                  <a:pt x="1152" y="67"/>
                </a:lnTo>
                <a:lnTo>
                  <a:pt x="1161" y="71"/>
                </a:lnTo>
                <a:close/>
                <a:moveTo>
                  <a:pt x="956" y="131"/>
                </a:moveTo>
                <a:lnTo>
                  <a:pt x="959" y="118"/>
                </a:lnTo>
                <a:lnTo>
                  <a:pt x="961" y="111"/>
                </a:lnTo>
                <a:lnTo>
                  <a:pt x="961" y="106"/>
                </a:lnTo>
                <a:lnTo>
                  <a:pt x="959" y="104"/>
                </a:lnTo>
                <a:lnTo>
                  <a:pt x="958" y="106"/>
                </a:lnTo>
                <a:lnTo>
                  <a:pt x="954" y="109"/>
                </a:lnTo>
                <a:lnTo>
                  <a:pt x="947" y="115"/>
                </a:lnTo>
                <a:lnTo>
                  <a:pt x="938" y="120"/>
                </a:lnTo>
                <a:lnTo>
                  <a:pt x="933" y="115"/>
                </a:lnTo>
                <a:lnTo>
                  <a:pt x="926" y="109"/>
                </a:lnTo>
                <a:lnTo>
                  <a:pt x="921" y="106"/>
                </a:lnTo>
                <a:lnTo>
                  <a:pt x="915" y="102"/>
                </a:lnTo>
                <a:lnTo>
                  <a:pt x="910" y="99"/>
                </a:lnTo>
                <a:lnTo>
                  <a:pt x="906" y="95"/>
                </a:lnTo>
                <a:lnTo>
                  <a:pt x="905" y="90"/>
                </a:lnTo>
                <a:lnTo>
                  <a:pt x="903" y="83"/>
                </a:lnTo>
                <a:lnTo>
                  <a:pt x="894" y="85"/>
                </a:lnTo>
                <a:lnTo>
                  <a:pt x="887" y="85"/>
                </a:lnTo>
                <a:lnTo>
                  <a:pt x="880" y="86"/>
                </a:lnTo>
                <a:lnTo>
                  <a:pt x="875" y="86"/>
                </a:lnTo>
                <a:lnTo>
                  <a:pt x="869" y="88"/>
                </a:lnTo>
                <a:lnTo>
                  <a:pt x="864" y="88"/>
                </a:lnTo>
                <a:lnTo>
                  <a:pt x="859" y="86"/>
                </a:lnTo>
                <a:lnTo>
                  <a:pt x="852" y="83"/>
                </a:lnTo>
                <a:lnTo>
                  <a:pt x="846" y="86"/>
                </a:lnTo>
                <a:lnTo>
                  <a:pt x="839" y="90"/>
                </a:lnTo>
                <a:lnTo>
                  <a:pt x="834" y="92"/>
                </a:lnTo>
                <a:lnTo>
                  <a:pt x="829" y="95"/>
                </a:lnTo>
                <a:lnTo>
                  <a:pt x="823" y="99"/>
                </a:lnTo>
                <a:lnTo>
                  <a:pt x="820" y="104"/>
                </a:lnTo>
                <a:lnTo>
                  <a:pt x="818" y="111"/>
                </a:lnTo>
                <a:lnTo>
                  <a:pt x="816" y="120"/>
                </a:lnTo>
                <a:lnTo>
                  <a:pt x="823" y="116"/>
                </a:lnTo>
                <a:lnTo>
                  <a:pt x="832" y="115"/>
                </a:lnTo>
                <a:lnTo>
                  <a:pt x="843" y="111"/>
                </a:lnTo>
                <a:lnTo>
                  <a:pt x="852" y="108"/>
                </a:lnTo>
                <a:lnTo>
                  <a:pt x="862" y="106"/>
                </a:lnTo>
                <a:lnTo>
                  <a:pt x="871" y="104"/>
                </a:lnTo>
                <a:lnTo>
                  <a:pt x="880" y="102"/>
                </a:lnTo>
                <a:lnTo>
                  <a:pt x="887" y="102"/>
                </a:lnTo>
                <a:lnTo>
                  <a:pt x="869" y="120"/>
                </a:lnTo>
                <a:lnTo>
                  <a:pt x="876" y="122"/>
                </a:lnTo>
                <a:lnTo>
                  <a:pt x="883" y="122"/>
                </a:lnTo>
                <a:lnTo>
                  <a:pt x="892" y="124"/>
                </a:lnTo>
                <a:lnTo>
                  <a:pt x="899" y="125"/>
                </a:lnTo>
                <a:lnTo>
                  <a:pt x="908" y="127"/>
                </a:lnTo>
                <a:lnTo>
                  <a:pt x="915" y="129"/>
                </a:lnTo>
                <a:lnTo>
                  <a:pt x="922" y="129"/>
                </a:lnTo>
                <a:lnTo>
                  <a:pt x="929" y="131"/>
                </a:lnTo>
                <a:lnTo>
                  <a:pt x="956" y="131"/>
                </a:lnTo>
                <a:close/>
                <a:moveTo>
                  <a:pt x="1042" y="14"/>
                </a:moveTo>
                <a:lnTo>
                  <a:pt x="1034" y="17"/>
                </a:lnTo>
                <a:lnTo>
                  <a:pt x="1028" y="21"/>
                </a:lnTo>
                <a:lnTo>
                  <a:pt x="1023" y="23"/>
                </a:lnTo>
                <a:lnTo>
                  <a:pt x="1019" y="25"/>
                </a:lnTo>
                <a:lnTo>
                  <a:pt x="1016" y="26"/>
                </a:lnTo>
                <a:lnTo>
                  <a:pt x="1014" y="30"/>
                </a:lnTo>
                <a:lnTo>
                  <a:pt x="1011" y="35"/>
                </a:lnTo>
                <a:lnTo>
                  <a:pt x="1009" y="44"/>
                </a:lnTo>
                <a:lnTo>
                  <a:pt x="1000" y="44"/>
                </a:lnTo>
                <a:lnTo>
                  <a:pt x="993" y="46"/>
                </a:lnTo>
                <a:lnTo>
                  <a:pt x="984" y="48"/>
                </a:lnTo>
                <a:lnTo>
                  <a:pt x="975" y="51"/>
                </a:lnTo>
                <a:lnTo>
                  <a:pt x="968" y="51"/>
                </a:lnTo>
                <a:lnTo>
                  <a:pt x="963" y="51"/>
                </a:lnTo>
                <a:lnTo>
                  <a:pt x="961" y="49"/>
                </a:lnTo>
                <a:lnTo>
                  <a:pt x="959" y="48"/>
                </a:lnTo>
                <a:lnTo>
                  <a:pt x="958" y="46"/>
                </a:lnTo>
                <a:lnTo>
                  <a:pt x="958" y="42"/>
                </a:lnTo>
                <a:lnTo>
                  <a:pt x="949" y="48"/>
                </a:lnTo>
                <a:lnTo>
                  <a:pt x="942" y="53"/>
                </a:lnTo>
                <a:lnTo>
                  <a:pt x="935" y="58"/>
                </a:lnTo>
                <a:lnTo>
                  <a:pt x="929" y="63"/>
                </a:lnTo>
                <a:lnTo>
                  <a:pt x="924" y="67"/>
                </a:lnTo>
                <a:lnTo>
                  <a:pt x="919" y="72"/>
                </a:lnTo>
                <a:lnTo>
                  <a:pt x="914" y="76"/>
                </a:lnTo>
                <a:lnTo>
                  <a:pt x="908" y="79"/>
                </a:lnTo>
                <a:lnTo>
                  <a:pt x="914" y="55"/>
                </a:lnTo>
                <a:lnTo>
                  <a:pt x="921" y="51"/>
                </a:lnTo>
                <a:lnTo>
                  <a:pt x="926" y="48"/>
                </a:lnTo>
                <a:lnTo>
                  <a:pt x="933" y="42"/>
                </a:lnTo>
                <a:lnTo>
                  <a:pt x="938" y="37"/>
                </a:lnTo>
                <a:lnTo>
                  <a:pt x="945" y="30"/>
                </a:lnTo>
                <a:lnTo>
                  <a:pt x="952" y="25"/>
                </a:lnTo>
                <a:lnTo>
                  <a:pt x="958" y="21"/>
                </a:lnTo>
                <a:lnTo>
                  <a:pt x="963" y="17"/>
                </a:lnTo>
                <a:lnTo>
                  <a:pt x="967" y="19"/>
                </a:lnTo>
                <a:lnTo>
                  <a:pt x="968" y="21"/>
                </a:lnTo>
                <a:lnTo>
                  <a:pt x="972" y="25"/>
                </a:lnTo>
                <a:lnTo>
                  <a:pt x="974" y="26"/>
                </a:lnTo>
                <a:lnTo>
                  <a:pt x="977" y="28"/>
                </a:lnTo>
                <a:lnTo>
                  <a:pt x="981" y="32"/>
                </a:lnTo>
                <a:lnTo>
                  <a:pt x="982" y="33"/>
                </a:lnTo>
                <a:lnTo>
                  <a:pt x="984" y="37"/>
                </a:lnTo>
                <a:lnTo>
                  <a:pt x="989" y="33"/>
                </a:lnTo>
                <a:lnTo>
                  <a:pt x="995" y="30"/>
                </a:lnTo>
                <a:lnTo>
                  <a:pt x="998" y="26"/>
                </a:lnTo>
                <a:lnTo>
                  <a:pt x="1002" y="21"/>
                </a:lnTo>
                <a:lnTo>
                  <a:pt x="1005" y="17"/>
                </a:lnTo>
                <a:lnTo>
                  <a:pt x="1009" y="14"/>
                </a:lnTo>
                <a:lnTo>
                  <a:pt x="1012" y="10"/>
                </a:lnTo>
                <a:lnTo>
                  <a:pt x="1018" y="7"/>
                </a:lnTo>
                <a:lnTo>
                  <a:pt x="1019" y="10"/>
                </a:lnTo>
                <a:lnTo>
                  <a:pt x="1023" y="12"/>
                </a:lnTo>
                <a:lnTo>
                  <a:pt x="1025" y="14"/>
                </a:lnTo>
                <a:lnTo>
                  <a:pt x="1028" y="14"/>
                </a:lnTo>
                <a:lnTo>
                  <a:pt x="1032" y="16"/>
                </a:lnTo>
                <a:lnTo>
                  <a:pt x="1035" y="16"/>
                </a:lnTo>
                <a:lnTo>
                  <a:pt x="1039" y="16"/>
                </a:lnTo>
                <a:lnTo>
                  <a:pt x="1042" y="14"/>
                </a:lnTo>
                <a:close/>
                <a:moveTo>
                  <a:pt x="1042" y="122"/>
                </a:moveTo>
                <a:lnTo>
                  <a:pt x="1042" y="131"/>
                </a:lnTo>
                <a:lnTo>
                  <a:pt x="1042" y="139"/>
                </a:lnTo>
                <a:lnTo>
                  <a:pt x="1042" y="148"/>
                </a:lnTo>
                <a:lnTo>
                  <a:pt x="1042" y="155"/>
                </a:lnTo>
                <a:lnTo>
                  <a:pt x="1046" y="161"/>
                </a:lnTo>
                <a:lnTo>
                  <a:pt x="1051" y="164"/>
                </a:lnTo>
                <a:lnTo>
                  <a:pt x="1058" y="168"/>
                </a:lnTo>
                <a:lnTo>
                  <a:pt x="1069" y="168"/>
                </a:lnTo>
                <a:lnTo>
                  <a:pt x="1069" y="161"/>
                </a:lnTo>
                <a:lnTo>
                  <a:pt x="1067" y="155"/>
                </a:lnTo>
                <a:lnTo>
                  <a:pt x="1065" y="150"/>
                </a:lnTo>
                <a:lnTo>
                  <a:pt x="1062" y="145"/>
                </a:lnTo>
                <a:lnTo>
                  <a:pt x="1058" y="139"/>
                </a:lnTo>
                <a:lnTo>
                  <a:pt x="1055" y="134"/>
                </a:lnTo>
                <a:lnTo>
                  <a:pt x="1050" y="127"/>
                </a:lnTo>
                <a:lnTo>
                  <a:pt x="1042" y="122"/>
                </a:lnTo>
                <a:close/>
                <a:moveTo>
                  <a:pt x="1012" y="78"/>
                </a:moveTo>
                <a:lnTo>
                  <a:pt x="1002" y="81"/>
                </a:lnTo>
                <a:lnTo>
                  <a:pt x="995" y="85"/>
                </a:lnTo>
                <a:lnTo>
                  <a:pt x="991" y="86"/>
                </a:lnTo>
                <a:lnTo>
                  <a:pt x="991" y="88"/>
                </a:lnTo>
                <a:lnTo>
                  <a:pt x="991" y="90"/>
                </a:lnTo>
                <a:lnTo>
                  <a:pt x="993" y="95"/>
                </a:lnTo>
                <a:lnTo>
                  <a:pt x="995" y="102"/>
                </a:lnTo>
                <a:lnTo>
                  <a:pt x="995" y="113"/>
                </a:lnTo>
                <a:lnTo>
                  <a:pt x="1002" y="113"/>
                </a:lnTo>
                <a:lnTo>
                  <a:pt x="1007" y="111"/>
                </a:lnTo>
                <a:lnTo>
                  <a:pt x="1011" y="109"/>
                </a:lnTo>
                <a:lnTo>
                  <a:pt x="1014" y="108"/>
                </a:lnTo>
                <a:lnTo>
                  <a:pt x="1019" y="104"/>
                </a:lnTo>
                <a:lnTo>
                  <a:pt x="1023" y="102"/>
                </a:lnTo>
                <a:lnTo>
                  <a:pt x="1025" y="99"/>
                </a:lnTo>
                <a:lnTo>
                  <a:pt x="1028" y="95"/>
                </a:lnTo>
                <a:lnTo>
                  <a:pt x="1025" y="92"/>
                </a:lnTo>
                <a:lnTo>
                  <a:pt x="1023" y="88"/>
                </a:lnTo>
                <a:lnTo>
                  <a:pt x="1019" y="85"/>
                </a:lnTo>
                <a:lnTo>
                  <a:pt x="1018" y="83"/>
                </a:lnTo>
                <a:lnTo>
                  <a:pt x="1014" y="79"/>
                </a:lnTo>
                <a:lnTo>
                  <a:pt x="1014" y="78"/>
                </a:lnTo>
                <a:lnTo>
                  <a:pt x="1012" y="78"/>
                </a:lnTo>
                <a:close/>
                <a:moveTo>
                  <a:pt x="894" y="800"/>
                </a:moveTo>
                <a:lnTo>
                  <a:pt x="887" y="802"/>
                </a:lnTo>
                <a:lnTo>
                  <a:pt x="880" y="806"/>
                </a:lnTo>
                <a:lnTo>
                  <a:pt x="875" y="807"/>
                </a:lnTo>
                <a:lnTo>
                  <a:pt x="873" y="811"/>
                </a:lnTo>
                <a:lnTo>
                  <a:pt x="871" y="816"/>
                </a:lnTo>
                <a:lnTo>
                  <a:pt x="869" y="823"/>
                </a:lnTo>
                <a:lnTo>
                  <a:pt x="869" y="834"/>
                </a:lnTo>
                <a:lnTo>
                  <a:pt x="869" y="846"/>
                </a:lnTo>
                <a:lnTo>
                  <a:pt x="878" y="846"/>
                </a:lnTo>
                <a:lnTo>
                  <a:pt x="885" y="845"/>
                </a:lnTo>
                <a:lnTo>
                  <a:pt x="892" y="843"/>
                </a:lnTo>
                <a:lnTo>
                  <a:pt x="898" y="843"/>
                </a:lnTo>
                <a:lnTo>
                  <a:pt x="903" y="841"/>
                </a:lnTo>
                <a:lnTo>
                  <a:pt x="908" y="843"/>
                </a:lnTo>
                <a:lnTo>
                  <a:pt x="914" y="843"/>
                </a:lnTo>
                <a:lnTo>
                  <a:pt x="921" y="846"/>
                </a:lnTo>
                <a:lnTo>
                  <a:pt x="938" y="827"/>
                </a:lnTo>
                <a:lnTo>
                  <a:pt x="921" y="807"/>
                </a:lnTo>
                <a:lnTo>
                  <a:pt x="894" y="800"/>
                </a:lnTo>
                <a:close/>
                <a:moveTo>
                  <a:pt x="843" y="809"/>
                </a:moveTo>
                <a:lnTo>
                  <a:pt x="831" y="809"/>
                </a:lnTo>
                <a:lnTo>
                  <a:pt x="822" y="809"/>
                </a:lnTo>
                <a:lnTo>
                  <a:pt x="816" y="807"/>
                </a:lnTo>
                <a:lnTo>
                  <a:pt x="809" y="807"/>
                </a:lnTo>
                <a:lnTo>
                  <a:pt x="806" y="804"/>
                </a:lnTo>
                <a:lnTo>
                  <a:pt x="800" y="802"/>
                </a:lnTo>
                <a:lnTo>
                  <a:pt x="797" y="797"/>
                </a:lnTo>
                <a:lnTo>
                  <a:pt x="790" y="792"/>
                </a:lnTo>
                <a:lnTo>
                  <a:pt x="783" y="792"/>
                </a:lnTo>
                <a:lnTo>
                  <a:pt x="776" y="792"/>
                </a:lnTo>
                <a:lnTo>
                  <a:pt x="769" y="790"/>
                </a:lnTo>
                <a:lnTo>
                  <a:pt x="760" y="790"/>
                </a:lnTo>
                <a:lnTo>
                  <a:pt x="753" y="788"/>
                </a:lnTo>
                <a:lnTo>
                  <a:pt x="744" y="786"/>
                </a:lnTo>
                <a:lnTo>
                  <a:pt x="737" y="784"/>
                </a:lnTo>
                <a:lnTo>
                  <a:pt x="730" y="781"/>
                </a:lnTo>
                <a:lnTo>
                  <a:pt x="739" y="779"/>
                </a:lnTo>
                <a:lnTo>
                  <a:pt x="749" y="776"/>
                </a:lnTo>
                <a:lnTo>
                  <a:pt x="758" y="774"/>
                </a:lnTo>
                <a:lnTo>
                  <a:pt x="767" y="772"/>
                </a:lnTo>
                <a:lnTo>
                  <a:pt x="774" y="774"/>
                </a:lnTo>
                <a:lnTo>
                  <a:pt x="781" y="776"/>
                </a:lnTo>
                <a:lnTo>
                  <a:pt x="786" y="783"/>
                </a:lnTo>
                <a:lnTo>
                  <a:pt x="790" y="792"/>
                </a:lnTo>
                <a:lnTo>
                  <a:pt x="793" y="790"/>
                </a:lnTo>
                <a:lnTo>
                  <a:pt x="797" y="790"/>
                </a:lnTo>
                <a:lnTo>
                  <a:pt x="800" y="788"/>
                </a:lnTo>
                <a:lnTo>
                  <a:pt x="804" y="786"/>
                </a:lnTo>
                <a:lnTo>
                  <a:pt x="808" y="784"/>
                </a:lnTo>
                <a:lnTo>
                  <a:pt x="811" y="783"/>
                </a:lnTo>
                <a:lnTo>
                  <a:pt x="813" y="783"/>
                </a:lnTo>
                <a:lnTo>
                  <a:pt x="816" y="781"/>
                </a:lnTo>
                <a:lnTo>
                  <a:pt x="820" y="783"/>
                </a:lnTo>
                <a:lnTo>
                  <a:pt x="825" y="784"/>
                </a:lnTo>
                <a:lnTo>
                  <a:pt x="829" y="788"/>
                </a:lnTo>
                <a:lnTo>
                  <a:pt x="834" y="792"/>
                </a:lnTo>
                <a:lnTo>
                  <a:pt x="839" y="795"/>
                </a:lnTo>
                <a:lnTo>
                  <a:pt x="843" y="797"/>
                </a:lnTo>
                <a:lnTo>
                  <a:pt x="848" y="800"/>
                </a:lnTo>
                <a:lnTo>
                  <a:pt x="852" y="800"/>
                </a:lnTo>
                <a:lnTo>
                  <a:pt x="843" y="809"/>
                </a:lnTo>
                <a:close/>
                <a:moveTo>
                  <a:pt x="98" y="380"/>
                </a:moveTo>
                <a:lnTo>
                  <a:pt x="89" y="380"/>
                </a:lnTo>
                <a:lnTo>
                  <a:pt x="80" y="383"/>
                </a:lnTo>
                <a:lnTo>
                  <a:pt x="69" y="383"/>
                </a:lnTo>
                <a:lnTo>
                  <a:pt x="69" y="382"/>
                </a:lnTo>
                <a:lnTo>
                  <a:pt x="69" y="380"/>
                </a:lnTo>
                <a:lnTo>
                  <a:pt x="71" y="380"/>
                </a:lnTo>
                <a:lnTo>
                  <a:pt x="73" y="380"/>
                </a:lnTo>
                <a:lnTo>
                  <a:pt x="75" y="380"/>
                </a:lnTo>
                <a:lnTo>
                  <a:pt x="75" y="378"/>
                </a:lnTo>
                <a:lnTo>
                  <a:pt x="75" y="376"/>
                </a:lnTo>
                <a:lnTo>
                  <a:pt x="76" y="376"/>
                </a:lnTo>
                <a:lnTo>
                  <a:pt x="80" y="376"/>
                </a:lnTo>
                <a:lnTo>
                  <a:pt x="80" y="378"/>
                </a:lnTo>
                <a:lnTo>
                  <a:pt x="82" y="378"/>
                </a:lnTo>
                <a:lnTo>
                  <a:pt x="83" y="378"/>
                </a:lnTo>
                <a:lnTo>
                  <a:pt x="85" y="378"/>
                </a:lnTo>
                <a:lnTo>
                  <a:pt x="87" y="378"/>
                </a:lnTo>
                <a:lnTo>
                  <a:pt x="87" y="376"/>
                </a:lnTo>
                <a:lnTo>
                  <a:pt x="85" y="376"/>
                </a:lnTo>
                <a:lnTo>
                  <a:pt x="85" y="374"/>
                </a:lnTo>
                <a:lnTo>
                  <a:pt x="83" y="374"/>
                </a:lnTo>
                <a:lnTo>
                  <a:pt x="85" y="374"/>
                </a:lnTo>
                <a:lnTo>
                  <a:pt x="87" y="374"/>
                </a:lnTo>
                <a:lnTo>
                  <a:pt x="89" y="374"/>
                </a:lnTo>
                <a:lnTo>
                  <a:pt x="91" y="374"/>
                </a:lnTo>
                <a:lnTo>
                  <a:pt x="91" y="376"/>
                </a:lnTo>
                <a:lnTo>
                  <a:pt x="92" y="376"/>
                </a:lnTo>
                <a:lnTo>
                  <a:pt x="94" y="376"/>
                </a:lnTo>
                <a:lnTo>
                  <a:pt x="96" y="378"/>
                </a:lnTo>
                <a:lnTo>
                  <a:pt x="98" y="380"/>
                </a:lnTo>
                <a:close/>
                <a:moveTo>
                  <a:pt x="145" y="367"/>
                </a:moveTo>
                <a:lnTo>
                  <a:pt x="136" y="371"/>
                </a:lnTo>
                <a:lnTo>
                  <a:pt x="122" y="376"/>
                </a:lnTo>
                <a:lnTo>
                  <a:pt x="110" y="374"/>
                </a:lnTo>
                <a:lnTo>
                  <a:pt x="110" y="373"/>
                </a:lnTo>
                <a:lnTo>
                  <a:pt x="110" y="371"/>
                </a:lnTo>
                <a:lnTo>
                  <a:pt x="112" y="371"/>
                </a:lnTo>
                <a:lnTo>
                  <a:pt x="113" y="371"/>
                </a:lnTo>
                <a:lnTo>
                  <a:pt x="115" y="371"/>
                </a:lnTo>
                <a:lnTo>
                  <a:pt x="117" y="371"/>
                </a:lnTo>
                <a:lnTo>
                  <a:pt x="117" y="369"/>
                </a:lnTo>
                <a:lnTo>
                  <a:pt x="117" y="367"/>
                </a:lnTo>
                <a:lnTo>
                  <a:pt x="117" y="366"/>
                </a:lnTo>
                <a:lnTo>
                  <a:pt x="119" y="366"/>
                </a:lnTo>
                <a:lnTo>
                  <a:pt x="122" y="366"/>
                </a:lnTo>
                <a:lnTo>
                  <a:pt x="124" y="366"/>
                </a:lnTo>
                <a:lnTo>
                  <a:pt x="124" y="367"/>
                </a:lnTo>
                <a:lnTo>
                  <a:pt x="126" y="367"/>
                </a:lnTo>
                <a:lnTo>
                  <a:pt x="128" y="367"/>
                </a:lnTo>
                <a:lnTo>
                  <a:pt x="129" y="366"/>
                </a:lnTo>
                <a:lnTo>
                  <a:pt x="131" y="367"/>
                </a:lnTo>
                <a:lnTo>
                  <a:pt x="133" y="366"/>
                </a:lnTo>
                <a:lnTo>
                  <a:pt x="133" y="364"/>
                </a:lnTo>
                <a:lnTo>
                  <a:pt x="131" y="364"/>
                </a:lnTo>
                <a:lnTo>
                  <a:pt x="129" y="362"/>
                </a:lnTo>
                <a:lnTo>
                  <a:pt x="131" y="362"/>
                </a:lnTo>
                <a:lnTo>
                  <a:pt x="133" y="362"/>
                </a:lnTo>
                <a:lnTo>
                  <a:pt x="135" y="360"/>
                </a:lnTo>
                <a:lnTo>
                  <a:pt x="135" y="362"/>
                </a:lnTo>
                <a:lnTo>
                  <a:pt x="136" y="362"/>
                </a:lnTo>
                <a:lnTo>
                  <a:pt x="138" y="364"/>
                </a:lnTo>
                <a:lnTo>
                  <a:pt x="136" y="364"/>
                </a:lnTo>
                <a:lnTo>
                  <a:pt x="138" y="364"/>
                </a:lnTo>
                <a:lnTo>
                  <a:pt x="140" y="364"/>
                </a:lnTo>
                <a:lnTo>
                  <a:pt x="142" y="364"/>
                </a:lnTo>
                <a:lnTo>
                  <a:pt x="144" y="364"/>
                </a:lnTo>
                <a:lnTo>
                  <a:pt x="144" y="366"/>
                </a:lnTo>
                <a:lnTo>
                  <a:pt x="145" y="367"/>
                </a:lnTo>
                <a:close/>
                <a:moveTo>
                  <a:pt x="32" y="387"/>
                </a:moveTo>
                <a:lnTo>
                  <a:pt x="59" y="387"/>
                </a:lnTo>
                <a:lnTo>
                  <a:pt x="57" y="385"/>
                </a:lnTo>
                <a:lnTo>
                  <a:pt x="55" y="385"/>
                </a:lnTo>
                <a:lnTo>
                  <a:pt x="53" y="385"/>
                </a:lnTo>
                <a:lnTo>
                  <a:pt x="52" y="385"/>
                </a:lnTo>
                <a:lnTo>
                  <a:pt x="50" y="383"/>
                </a:lnTo>
                <a:lnTo>
                  <a:pt x="48" y="383"/>
                </a:lnTo>
                <a:lnTo>
                  <a:pt x="46" y="383"/>
                </a:lnTo>
                <a:lnTo>
                  <a:pt x="45" y="385"/>
                </a:lnTo>
                <a:lnTo>
                  <a:pt x="43" y="385"/>
                </a:lnTo>
                <a:lnTo>
                  <a:pt x="41" y="385"/>
                </a:lnTo>
                <a:lnTo>
                  <a:pt x="39" y="385"/>
                </a:lnTo>
                <a:lnTo>
                  <a:pt x="39" y="383"/>
                </a:lnTo>
                <a:lnTo>
                  <a:pt x="38" y="383"/>
                </a:lnTo>
                <a:lnTo>
                  <a:pt x="38" y="382"/>
                </a:lnTo>
                <a:lnTo>
                  <a:pt x="36" y="382"/>
                </a:lnTo>
                <a:lnTo>
                  <a:pt x="32" y="385"/>
                </a:lnTo>
                <a:lnTo>
                  <a:pt x="32" y="387"/>
                </a:lnTo>
                <a:close/>
                <a:moveTo>
                  <a:pt x="0" y="387"/>
                </a:moveTo>
                <a:lnTo>
                  <a:pt x="18" y="387"/>
                </a:lnTo>
                <a:lnTo>
                  <a:pt x="16" y="385"/>
                </a:lnTo>
                <a:lnTo>
                  <a:pt x="15" y="385"/>
                </a:lnTo>
                <a:lnTo>
                  <a:pt x="13" y="385"/>
                </a:lnTo>
                <a:lnTo>
                  <a:pt x="11" y="385"/>
                </a:lnTo>
                <a:lnTo>
                  <a:pt x="9" y="385"/>
                </a:lnTo>
                <a:lnTo>
                  <a:pt x="8" y="385"/>
                </a:lnTo>
                <a:lnTo>
                  <a:pt x="6" y="385"/>
                </a:lnTo>
                <a:lnTo>
                  <a:pt x="6" y="383"/>
                </a:lnTo>
                <a:lnTo>
                  <a:pt x="2" y="383"/>
                </a:lnTo>
                <a:lnTo>
                  <a:pt x="0" y="387"/>
                </a:lnTo>
                <a:close/>
              </a:path>
            </a:pathLst>
          </a:custGeom>
          <a:solidFill>
            <a:srgbClr val="DA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Freeform 48"/>
          <p:cNvSpPr>
            <a:spLocks/>
          </p:cNvSpPr>
          <p:nvPr/>
        </p:nvSpPr>
        <p:spPr bwMode="auto">
          <a:xfrm>
            <a:off x="1128713" y="1873250"/>
            <a:ext cx="6691312" cy="3584575"/>
          </a:xfrm>
          <a:custGeom>
            <a:avLst/>
            <a:gdLst>
              <a:gd name="T0" fmla="*/ 2147483647 w 4742"/>
              <a:gd name="T1" fmla="*/ 2147483647 h 2258"/>
              <a:gd name="T2" fmla="*/ 2147483647 w 4742"/>
              <a:gd name="T3" fmla="*/ 2147483647 h 2258"/>
              <a:gd name="T4" fmla="*/ 2147483647 w 4742"/>
              <a:gd name="T5" fmla="*/ 2147483647 h 2258"/>
              <a:gd name="T6" fmla="*/ 2147483647 w 4742"/>
              <a:gd name="T7" fmla="*/ 2147483647 h 2258"/>
              <a:gd name="T8" fmla="*/ 2147483647 w 4742"/>
              <a:gd name="T9" fmla="*/ 2147483647 h 2258"/>
              <a:gd name="T10" fmla="*/ 2147483647 w 4742"/>
              <a:gd name="T11" fmla="*/ 2147483647 h 2258"/>
              <a:gd name="T12" fmla="*/ 2147483647 w 4742"/>
              <a:gd name="T13" fmla="*/ 2147483647 h 2258"/>
              <a:gd name="T14" fmla="*/ 2147483647 w 4742"/>
              <a:gd name="T15" fmla="*/ 2147483647 h 2258"/>
              <a:gd name="T16" fmla="*/ 2147483647 w 4742"/>
              <a:gd name="T17" fmla="*/ 2147483647 h 2258"/>
              <a:gd name="T18" fmla="*/ 2147483647 w 4742"/>
              <a:gd name="T19" fmla="*/ 2147483647 h 2258"/>
              <a:gd name="T20" fmla="*/ 0 w 4742"/>
              <a:gd name="T21" fmla="*/ 2147483647 h 2258"/>
              <a:gd name="T22" fmla="*/ 2147483647 w 4742"/>
              <a:gd name="T23" fmla="*/ 2147483647 h 2258"/>
              <a:gd name="T24" fmla="*/ 2147483647 w 4742"/>
              <a:gd name="T25" fmla="*/ 2147483647 h 2258"/>
              <a:gd name="T26" fmla="*/ 2147483647 w 4742"/>
              <a:gd name="T27" fmla="*/ 2147483647 h 2258"/>
              <a:gd name="T28" fmla="*/ 2147483647 w 4742"/>
              <a:gd name="T29" fmla="*/ 2147483647 h 2258"/>
              <a:gd name="T30" fmla="*/ 2147483647 w 4742"/>
              <a:gd name="T31" fmla="*/ 2147483647 h 2258"/>
              <a:gd name="T32" fmla="*/ 2147483647 w 4742"/>
              <a:gd name="T33" fmla="*/ 2147483647 h 2258"/>
              <a:gd name="T34" fmla="*/ 2147483647 w 4742"/>
              <a:gd name="T35" fmla="*/ 2147483647 h 2258"/>
              <a:gd name="T36" fmla="*/ 2147483647 w 4742"/>
              <a:gd name="T37" fmla="*/ 2147483647 h 2258"/>
              <a:gd name="T38" fmla="*/ 2147483647 w 4742"/>
              <a:gd name="T39" fmla="*/ 2147483647 h 2258"/>
              <a:gd name="T40" fmla="*/ 2147483647 w 4742"/>
              <a:gd name="T41" fmla="*/ 2147483647 h 2258"/>
              <a:gd name="T42" fmla="*/ 2147483647 w 4742"/>
              <a:gd name="T43" fmla="*/ 0 h 2258"/>
              <a:gd name="T44" fmla="*/ 2147483647 w 4742"/>
              <a:gd name="T45" fmla="*/ 2147483647 h 2258"/>
              <a:gd name="T46" fmla="*/ 2147483647 w 4742"/>
              <a:gd name="T47" fmla="*/ 2147483647 h 2258"/>
              <a:gd name="T48" fmla="*/ 2147483647 w 4742"/>
              <a:gd name="T49" fmla="*/ 2147483647 h 2258"/>
              <a:gd name="T50" fmla="*/ 2147483647 w 4742"/>
              <a:gd name="T51" fmla="*/ 2147483647 h 2258"/>
              <a:gd name="T52" fmla="*/ 2147483647 w 4742"/>
              <a:gd name="T53" fmla="*/ 2147483647 h 2258"/>
              <a:gd name="T54" fmla="*/ 2147483647 w 4742"/>
              <a:gd name="T55" fmla="*/ 2147483647 h 2258"/>
              <a:gd name="T56" fmla="*/ 2147483647 w 4742"/>
              <a:gd name="T57" fmla="*/ 2147483647 h 2258"/>
              <a:gd name="T58" fmla="*/ 2147483647 w 4742"/>
              <a:gd name="T59" fmla="*/ 2147483647 h 2258"/>
              <a:gd name="T60" fmla="*/ 2147483647 w 4742"/>
              <a:gd name="T61" fmla="*/ 2147483647 h 2258"/>
              <a:gd name="T62" fmla="*/ 2147483647 w 4742"/>
              <a:gd name="T63" fmla="*/ 2147483647 h 2258"/>
              <a:gd name="T64" fmla="*/ 2147483647 w 4742"/>
              <a:gd name="T65" fmla="*/ 2147483647 h 2258"/>
              <a:gd name="T66" fmla="*/ 2147483647 w 4742"/>
              <a:gd name="T67" fmla="*/ 2147483647 h 2258"/>
              <a:gd name="T68" fmla="*/ 2147483647 w 4742"/>
              <a:gd name="T69" fmla="*/ 2147483647 h 2258"/>
              <a:gd name="T70" fmla="*/ 2147483647 w 4742"/>
              <a:gd name="T71" fmla="*/ 2147483647 h 2258"/>
              <a:gd name="T72" fmla="*/ 2147483647 w 4742"/>
              <a:gd name="T73" fmla="*/ 2147483647 h 2258"/>
              <a:gd name="T74" fmla="*/ 2147483647 w 4742"/>
              <a:gd name="T75" fmla="*/ 2147483647 h 2258"/>
              <a:gd name="T76" fmla="*/ 2147483647 w 4742"/>
              <a:gd name="T77" fmla="*/ 2147483647 h 2258"/>
              <a:gd name="T78" fmla="*/ 2147483647 w 4742"/>
              <a:gd name="T79" fmla="*/ 2147483647 h 2258"/>
              <a:gd name="T80" fmla="*/ 2147483647 w 4742"/>
              <a:gd name="T81" fmla="*/ 2147483647 h 2258"/>
              <a:gd name="T82" fmla="*/ 2147483647 w 4742"/>
              <a:gd name="T83" fmla="*/ 2147483647 h 2258"/>
              <a:gd name="T84" fmla="*/ 2147483647 w 4742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742"/>
              <a:gd name="T130" fmla="*/ 0 h 2258"/>
              <a:gd name="T131" fmla="*/ 4742 w 4742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742" h="2258">
                <a:moveTo>
                  <a:pt x="1385" y="2258"/>
                </a:moveTo>
                <a:lnTo>
                  <a:pt x="1298" y="2235"/>
                </a:lnTo>
                <a:lnTo>
                  <a:pt x="1215" y="2210"/>
                </a:lnTo>
                <a:lnTo>
                  <a:pt x="1134" y="2184"/>
                </a:lnTo>
                <a:lnTo>
                  <a:pt x="1056" y="2157"/>
                </a:lnTo>
                <a:lnTo>
                  <a:pt x="980" y="2131"/>
                </a:lnTo>
                <a:lnTo>
                  <a:pt x="908" y="2102"/>
                </a:lnTo>
                <a:lnTo>
                  <a:pt x="839" y="2072"/>
                </a:lnTo>
                <a:lnTo>
                  <a:pt x="772" y="2042"/>
                </a:lnTo>
                <a:lnTo>
                  <a:pt x="708" y="2012"/>
                </a:lnTo>
                <a:lnTo>
                  <a:pt x="647" y="1981"/>
                </a:lnTo>
                <a:lnTo>
                  <a:pt x="588" y="1949"/>
                </a:lnTo>
                <a:lnTo>
                  <a:pt x="532" y="1917"/>
                </a:lnTo>
                <a:lnTo>
                  <a:pt x="479" y="1883"/>
                </a:lnTo>
                <a:lnTo>
                  <a:pt x="429" y="1848"/>
                </a:lnTo>
                <a:lnTo>
                  <a:pt x="382" y="1814"/>
                </a:lnTo>
                <a:lnTo>
                  <a:pt x="338" y="1779"/>
                </a:lnTo>
                <a:lnTo>
                  <a:pt x="295" y="1742"/>
                </a:lnTo>
                <a:lnTo>
                  <a:pt x="256" y="1707"/>
                </a:lnTo>
                <a:lnTo>
                  <a:pt x="221" y="1670"/>
                </a:lnTo>
                <a:lnTo>
                  <a:pt x="188" y="1632"/>
                </a:lnTo>
                <a:lnTo>
                  <a:pt x="156" y="1595"/>
                </a:lnTo>
                <a:lnTo>
                  <a:pt x="127" y="1556"/>
                </a:lnTo>
                <a:lnTo>
                  <a:pt x="103" y="1518"/>
                </a:lnTo>
                <a:lnTo>
                  <a:pt x="80" y="1479"/>
                </a:lnTo>
                <a:lnTo>
                  <a:pt x="60" y="1440"/>
                </a:lnTo>
                <a:lnTo>
                  <a:pt x="44" y="1401"/>
                </a:lnTo>
                <a:lnTo>
                  <a:pt x="30" y="1360"/>
                </a:lnTo>
                <a:lnTo>
                  <a:pt x="18" y="1321"/>
                </a:lnTo>
                <a:lnTo>
                  <a:pt x="9" y="1281"/>
                </a:lnTo>
                <a:lnTo>
                  <a:pt x="4" y="1240"/>
                </a:lnTo>
                <a:lnTo>
                  <a:pt x="0" y="1201"/>
                </a:lnTo>
                <a:lnTo>
                  <a:pt x="0" y="1161"/>
                </a:lnTo>
                <a:lnTo>
                  <a:pt x="2" y="1120"/>
                </a:lnTo>
                <a:lnTo>
                  <a:pt x="7" y="1079"/>
                </a:lnTo>
                <a:lnTo>
                  <a:pt x="14" y="1039"/>
                </a:lnTo>
                <a:lnTo>
                  <a:pt x="25" y="998"/>
                </a:lnTo>
                <a:lnTo>
                  <a:pt x="39" y="957"/>
                </a:lnTo>
                <a:lnTo>
                  <a:pt x="55" y="917"/>
                </a:lnTo>
                <a:lnTo>
                  <a:pt x="73" y="878"/>
                </a:lnTo>
                <a:lnTo>
                  <a:pt x="94" y="837"/>
                </a:lnTo>
                <a:lnTo>
                  <a:pt x="119" y="797"/>
                </a:lnTo>
                <a:lnTo>
                  <a:pt x="145" y="758"/>
                </a:lnTo>
                <a:lnTo>
                  <a:pt x="175" y="719"/>
                </a:lnTo>
                <a:lnTo>
                  <a:pt x="207" y="680"/>
                </a:lnTo>
                <a:lnTo>
                  <a:pt x="242" y="641"/>
                </a:lnTo>
                <a:lnTo>
                  <a:pt x="279" y="602"/>
                </a:lnTo>
                <a:lnTo>
                  <a:pt x="320" y="563"/>
                </a:lnTo>
                <a:lnTo>
                  <a:pt x="362" y="526"/>
                </a:lnTo>
                <a:lnTo>
                  <a:pt x="408" y="489"/>
                </a:lnTo>
                <a:lnTo>
                  <a:pt x="458" y="452"/>
                </a:lnTo>
                <a:lnTo>
                  <a:pt x="509" y="415"/>
                </a:lnTo>
                <a:lnTo>
                  <a:pt x="562" y="379"/>
                </a:lnTo>
                <a:lnTo>
                  <a:pt x="618" y="344"/>
                </a:lnTo>
                <a:lnTo>
                  <a:pt x="678" y="309"/>
                </a:lnTo>
                <a:lnTo>
                  <a:pt x="740" y="275"/>
                </a:lnTo>
                <a:lnTo>
                  <a:pt x="806" y="242"/>
                </a:lnTo>
                <a:lnTo>
                  <a:pt x="873" y="208"/>
                </a:lnTo>
                <a:lnTo>
                  <a:pt x="942" y="176"/>
                </a:lnTo>
                <a:lnTo>
                  <a:pt x="1014" y="144"/>
                </a:lnTo>
                <a:lnTo>
                  <a:pt x="1090" y="114"/>
                </a:lnTo>
                <a:lnTo>
                  <a:pt x="1168" y="84"/>
                </a:lnTo>
                <a:lnTo>
                  <a:pt x="1249" y="54"/>
                </a:lnTo>
                <a:lnTo>
                  <a:pt x="1332" y="26"/>
                </a:lnTo>
                <a:lnTo>
                  <a:pt x="1418" y="0"/>
                </a:lnTo>
                <a:lnTo>
                  <a:pt x="3324" y="0"/>
                </a:lnTo>
                <a:lnTo>
                  <a:pt x="3411" y="26"/>
                </a:lnTo>
                <a:lnTo>
                  <a:pt x="3494" y="54"/>
                </a:lnTo>
                <a:lnTo>
                  <a:pt x="3573" y="84"/>
                </a:lnTo>
                <a:lnTo>
                  <a:pt x="3653" y="114"/>
                </a:lnTo>
                <a:lnTo>
                  <a:pt x="3727" y="144"/>
                </a:lnTo>
                <a:lnTo>
                  <a:pt x="3801" y="176"/>
                </a:lnTo>
                <a:lnTo>
                  <a:pt x="3870" y="208"/>
                </a:lnTo>
                <a:lnTo>
                  <a:pt x="3937" y="242"/>
                </a:lnTo>
                <a:lnTo>
                  <a:pt x="4002" y="275"/>
                </a:lnTo>
                <a:lnTo>
                  <a:pt x="4064" y="309"/>
                </a:lnTo>
                <a:lnTo>
                  <a:pt x="4124" y="344"/>
                </a:lnTo>
                <a:lnTo>
                  <a:pt x="4181" y="379"/>
                </a:lnTo>
                <a:lnTo>
                  <a:pt x="4234" y="415"/>
                </a:lnTo>
                <a:lnTo>
                  <a:pt x="4285" y="452"/>
                </a:lnTo>
                <a:lnTo>
                  <a:pt x="4334" y="489"/>
                </a:lnTo>
                <a:lnTo>
                  <a:pt x="4378" y="526"/>
                </a:lnTo>
                <a:lnTo>
                  <a:pt x="4423" y="563"/>
                </a:lnTo>
                <a:lnTo>
                  <a:pt x="4463" y="602"/>
                </a:lnTo>
                <a:lnTo>
                  <a:pt x="4500" y="641"/>
                </a:lnTo>
                <a:lnTo>
                  <a:pt x="4536" y="680"/>
                </a:lnTo>
                <a:lnTo>
                  <a:pt x="4567" y="719"/>
                </a:lnTo>
                <a:lnTo>
                  <a:pt x="4597" y="758"/>
                </a:lnTo>
                <a:lnTo>
                  <a:pt x="4624" y="797"/>
                </a:lnTo>
                <a:lnTo>
                  <a:pt x="4649" y="837"/>
                </a:lnTo>
                <a:lnTo>
                  <a:pt x="4670" y="878"/>
                </a:lnTo>
                <a:lnTo>
                  <a:pt x="4687" y="917"/>
                </a:lnTo>
                <a:lnTo>
                  <a:pt x="4703" y="957"/>
                </a:lnTo>
                <a:lnTo>
                  <a:pt x="4718" y="998"/>
                </a:lnTo>
                <a:lnTo>
                  <a:pt x="4728" y="1039"/>
                </a:lnTo>
                <a:lnTo>
                  <a:pt x="4735" y="1079"/>
                </a:lnTo>
                <a:lnTo>
                  <a:pt x="4740" y="1120"/>
                </a:lnTo>
                <a:lnTo>
                  <a:pt x="4742" y="1161"/>
                </a:lnTo>
                <a:lnTo>
                  <a:pt x="4742" y="1201"/>
                </a:lnTo>
                <a:lnTo>
                  <a:pt x="4739" y="1240"/>
                </a:lnTo>
                <a:lnTo>
                  <a:pt x="4733" y="1281"/>
                </a:lnTo>
                <a:lnTo>
                  <a:pt x="4725" y="1321"/>
                </a:lnTo>
                <a:lnTo>
                  <a:pt x="4712" y="1360"/>
                </a:lnTo>
                <a:lnTo>
                  <a:pt x="4698" y="1401"/>
                </a:lnTo>
                <a:lnTo>
                  <a:pt x="4682" y="1440"/>
                </a:lnTo>
                <a:lnTo>
                  <a:pt x="4661" y="1479"/>
                </a:lnTo>
                <a:lnTo>
                  <a:pt x="4640" y="1518"/>
                </a:lnTo>
                <a:lnTo>
                  <a:pt x="4613" y="1556"/>
                </a:lnTo>
                <a:lnTo>
                  <a:pt x="4587" y="1595"/>
                </a:lnTo>
                <a:lnTo>
                  <a:pt x="4555" y="1632"/>
                </a:lnTo>
                <a:lnTo>
                  <a:pt x="4521" y="1670"/>
                </a:lnTo>
                <a:lnTo>
                  <a:pt x="4486" y="1707"/>
                </a:lnTo>
                <a:lnTo>
                  <a:pt x="4447" y="1742"/>
                </a:lnTo>
                <a:lnTo>
                  <a:pt x="4405" y="1779"/>
                </a:lnTo>
                <a:lnTo>
                  <a:pt x="4361" y="1814"/>
                </a:lnTo>
                <a:lnTo>
                  <a:pt x="4313" y="1848"/>
                </a:lnTo>
                <a:lnTo>
                  <a:pt x="4262" y="1883"/>
                </a:lnTo>
                <a:lnTo>
                  <a:pt x="4209" y="1917"/>
                </a:lnTo>
                <a:lnTo>
                  <a:pt x="4154" y="1949"/>
                </a:lnTo>
                <a:lnTo>
                  <a:pt x="4096" y="1981"/>
                </a:lnTo>
                <a:lnTo>
                  <a:pt x="4034" y="2012"/>
                </a:lnTo>
                <a:lnTo>
                  <a:pt x="3970" y="2042"/>
                </a:lnTo>
                <a:lnTo>
                  <a:pt x="3903" y="2072"/>
                </a:lnTo>
                <a:lnTo>
                  <a:pt x="3834" y="2102"/>
                </a:lnTo>
                <a:lnTo>
                  <a:pt x="3762" y="2131"/>
                </a:lnTo>
                <a:lnTo>
                  <a:pt x="3686" y="2157"/>
                </a:lnTo>
                <a:lnTo>
                  <a:pt x="3608" y="2184"/>
                </a:lnTo>
                <a:lnTo>
                  <a:pt x="3527" y="2210"/>
                </a:lnTo>
                <a:lnTo>
                  <a:pt x="3444" y="2235"/>
                </a:lnTo>
                <a:lnTo>
                  <a:pt x="3358" y="2258"/>
                </a:lnTo>
                <a:lnTo>
                  <a:pt x="1385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Freeform 49"/>
          <p:cNvSpPr>
            <a:spLocks/>
          </p:cNvSpPr>
          <p:nvPr/>
        </p:nvSpPr>
        <p:spPr bwMode="auto">
          <a:xfrm>
            <a:off x="1293813" y="1873250"/>
            <a:ext cx="6357937" cy="3584575"/>
          </a:xfrm>
          <a:custGeom>
            <a:avLst/>
            <a:gdLst>
              <a:gd name="T0" fmla="*/ 2147483647 w 4505"/>
              <a:gd name="T1" fmla="*/ 2147483647 h 2258"/>
              <a:gd name="T2" fmla="*/ 2147483647 w 4505"/>
              <a:gd name="T3" fmla="*/ 2147483647 h 2258"/>
              <a:gd name="T4" fmla="*/ 2147483647 w 4505"/>
              <a:gd name="T5" fmla="*/ 2147483647 h 2258"/>
              <a:gd name="T6" fmla="*/ 2147483647 w 4505"/>
              <a:gd name="T7" fmla="*/ 2147483647 h 2258"/>
              <a:gd name="T8" fmla="*/ 2147483647 w 4505"/>
              <a:gd name="T9" fmla="*/ 2147483647 h 2258"/>
              <a:gd name="T10" fmla="*/ 2147483647 w 4505"/>
              <a:gd name="T11" fmla="*/ 2147483647 h 2258"/>
              <a:gd name="T12" fmla="*/ 2147483647 w 4505"/>
              <a:gd name="T13" fmla="*/ 2147483647 h 2258"/>
              <a:gd name="T14" fmla="*/ 2147483647 w 4505"/>
              <a:gd name="T15" fmla="*/ 2147483647 h 2258"/>
              <a:gd name="T16" fmla="*/ 2147483647 w 4505"/>
              <a:gd name="T17" fmla="*/ 2147483647 h 2258"/>
              <a:gd name="T18" fmla="*/ 2147483647 w 4505"/>
              <a:gd name="T19" fmla="*/ 2147483647 h 2258"/>
              <a:gd name="T20" fmla="*/ 0 w 4505"/>
              <a:gd name="T21" fmla="*/ 2147483647 h 2258"/>
              <a:gd name="T22" fmla="*/ 2147483647 w 4505"/>
              <a:gd name="T23" fmla="*/ 2147483647 h 2258"/>
              <a:gd name="T24" fmla="*/ 2147483647 w 4505"/>
              <a:gd name="T25" fmla="*/ 2147483647 h 2258"/>
              <a:gd name="T26" fmla="*/ 2147483647 w 4505"/>
              <a:gd name="T27" fmla="*/ 2147483647 h 2258"/>
              <a:gd name="T28" fmla="*/ 2147483647 w 4505"/>
              <a:gd name="T29" fmla="*/ 2147483647 h 2258"/>
              <a:gd name="T30" fmla="*/ 2147483647 w 4505"/>
              <a:gd name="T31" fmla="*/ 2147483647 h 2258"/>
              <a:gd name="T32" fmla="*/ 2147483647 w 4505"/>
              <a:gd name="T33" fmla="*/ 2147483647 h 2258"/>
              <a:gd name="T34" fmla="*/ 2147483647 w 4505"/>
              <a:gd name="T35" fmla="*/ 2147483647 h 2258"/>
              <a:gd name="T36" fmla="*/ 2147483647 w 4505"/>
              <a:gd name="T37" fmla="*/ 2147483647 h 2258"/>
              <a:gd name="T38" fmla="*/ 2147483647 w 4505"/>
              <a:gd name="T39" fmla="*/ 2147483647 h 2258"/>
              <a:gd name="T40" fmla="*/ 2147483647 w 4505"/>
              <a:gd name="T41" fmla="*/ 2147483647 h 2258"/>
              <a:gd name="T42" fmla="*/ 2147483647 w 4505"/>
              <a:gd name="T43" fmla="*/ 0 h 2258"/>
              <a:gd name="T44" fmla="*/ 2147483647 w 4505"/>
              <a:gd name="T45" fmla="*/ 2147483647 h 2258"/>
              <a:gd name="T46" fmla="*/ 2147483647 w 4505"/>
              <a:gd name="T47" fmla="*/ 2147483647 h 2258"/>
              <a:gd name="T48" fmla="*/ 2147483647 w 4505"/>
              <a:gd name="T49" fmla="*/ 2147483647 h 2258"/>
              <a:gd name="T50" fmla="*/ 2147483647 w 4505"/>
              <a:gd name="T51" fmla="*/ 2147483647 h 2258"/>
              <a:gd name="T52" fmla="*/ 2147483647 w 4505"/>
              <a:gd name="T53" fmla="*/ 2147483647 h 2258"/>
              <a:gd name="T54" fmla="*/ 2147483647 w 4505"/>
              <a:gd name="T55" fmla="*/ 2147483647 h 2258"/>
              <a:gd name="T56" fmla="*/ 2147483647 w 4505"/>
              <a:gd name="T57" fmla="*/ 2147483647 h 2258"/>
              <a:gd name="T58" fmla="*/ 2147483647 w 4505"/>
              <a:gd name="T59" fmla="*/ 2147483647 h 2258"/>
              <a:gd name="T60" fmla="*/ 2147483647 w 4505"/>
              <a:gd name="T61" fmla="*/ 2147483647 h 2258"/>
              <a:gd name="T62" fmla="*/ 2147483647 w 4505"/>
              <a:gd name="T63" fmla="*/ 2147483647 h 2258"/>
              <a:gd name="T64" fmla="*/ 2147483647 w 4505"/>
              <a:gd name="T65" fmla="*/ 2147483647 h 2258"/>
              <a:gd name="T66" fmla="*/ 2147483647 w 4505"/>
              <a:gd name="T67" fmla="*/ 2147483647 h 2258"/>
              <a:gd name="T68" fmla="*/ 2147483647 w 4505"/>
              <a:gd name="T69" fmla="*/ 2147483647 h 2258"/>
              <a:gd name="T70" fmla="*/ 2147483647 w 4505"/>
              <a:gd name="T71" fmla="*/ 2147483647 h 2258"/>
              <a:gd name="T72" fmla="*/ 2147483647 w 4505"/>
              <a:gd name="T73" fmla="*/ 2147483647 h 2258"/>
              <a:gd name="T74" fmla="*/ 2147483647 w 4505"/>
              <a:gd name="T75" fmla="*/ 2147483647 h 2258"/>
              <a:gd name="T76" fmla="*/ 2147483647 w 4505"/>
              <a:gd name="T77" fmla="*/ 2147483647 h 2258"/>
              <a:gd name="T78" fmla="*/ 2147483647 w 4505"/>
              <a:gd name="T79" fmla="*/ 2147483647 h 2258"/>
              <a:gd name="T80" fmla="*/ 2147483647 w 4505"/>
              <a:gd name="T81" fmla="*/ 2147483647 h 2258"/>
              <a:gd name="T82" fmla="*/ 2147483647 w 4505"/>
              <a:gd name="T83" fmla="*/ 2147483647 h 2258"/>
              <a:gd name="T84" fmla="*/ 2147483647 w 4505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505"/>
              <a:gd name="T130" fmla="*/ 0 h 2258"/>
              <a:gd name="T131" fmla="*/ 4505 w 4505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505" h="2258">
                <a:moveTo>
                  <a:pt x="1316" y="2258"/>
                </a:moveTo>
                <a:lnTo>
                  <a:pt x="1233" y="2235"/>
                </a:lnTo>
                <a:lnTo>
                  <a:pt x="1153" y="2210"/>
                </a:lnTo>
                <a:lnTo>
                  <a:pt x="1077" y="2184"/>
                </a:lnTo>
                <a:lnTo>
                  <a:pt x="1003" y="2157"/>
                </a:lnTo>
                <a:lnTo>
                  <a:pt x="931" y="2131"/>
                </a:lnTo>
                <a:lnTo>
                  <a:pt x="862" y="2102"/>
                </a:lnTo>
                <a:lnTo>
                  <a:pt x="796" y="2072"/>
                </a:lnTo>
                <a:lnTo>
                  <a:pt x="733" y="2042"/>
                </a:lnTo>
                <a:lnTo>
                  <a:pt x="673" y="2012"/>
                </a:lnTo>
                <a:lnTo>
                  <a:pt x="614" y="1981"/>
                </a:lnTo>
                <a:lnTo>
                  <a:pt x="558" y="1949"/>
                </a:lnTo>
                <a:lnTo>
                  <a:pt x="505" y="1917"/>
                </a:lnTo>
                <a:lnTo>
                  <a:pt x="456" y="1883"/>
                </a:lnTo>
                <a:lnTo>
                  <a:pt x="408" y="1848"/>
                </a:lnTo>
                <a:lnTo>
                  <a:pt x="362" y="1814"/>
                </a:lnTo>
                <a:lnTo>
                  <a:pt x="320" y="1779"/>
                </a:lnTo>
                <a:lnTo>
                  <a:pt x="281" y="1742"/>
                </a:lnTo>
                <a:lnTo>
                  <a:pt x="244" y="1707"/>
                </a:lnTo>
                <a:lnTo>
                  <a:pt x="208" y="1670"/>
                </a:lnTo>
                <a:lnTo>
                  <a:pt x="176" y="1632"/>
                </a:lnTo>
                <a:lnTo>
                  <a:pt x="148" y="1595"/>
                </a:lnTo>
                <a:lnTo>
                  <a:pt x="122" y="1556"/>
                </a:lnTo>
                <a:lnTo>
                  <a:pt x="97" y="1518"/>
                </a:lnTo>
                <a:lnTo>
                  <a:pt x="76" y="1479"/>
                </a:lnTo>
                <a:lnTo>
                  <a:pt x="56" y="1440"/>
                </a:lnTo>
                <a:lnTo>
                  <a:pt x="40" y="1401"/>
                </a:lnTo>
                <a:lnTo>
                  <a:pt x="28" y="1360"/>
                </a:lnTo>
                <a:lnTo>
                  <a:pt x="18" y="1321"/>
                </a:lnTo>
                <a:lnTo>
                  <a:pt x="9" y="1281"/>
                </a:lnTo>
                <a:lnTo>
                  <a:pt x="3" y="1240"/>
                </a:lnTo>
                <a:lnTo>
                  <a:pt x="0" y="1201"/>
                </a:lnTo>
                <a:lnTo>
                  <a:pt x="0" y="1161"/>
                </a:lnTo>
                <a:lnTo>
                  <a:pt x="2" y="1120"/>
                </a:lnTo>
                <a:lnTo>
                  <a:pt x="7" y="1079"/>
                </a:lnTo>
                <a:lnTo>
                  <a:pt x="14" y="1039"/>
                </a:lnTo>
                <a:lnTo>
                  <a:pt x="23" y="998"/>
                </a:lnTo>
                <a:lnTo>
                  <a:pt x="35" y="957"/>
                </a:lnTo>
                <a:lnTo>
                  <a:pt x="51" y="917"/>
                </a:lnTo>
                <a:lnTo>
                  <a:pt x="69" y="878"/>
                </a:lnTo>
                <a:lnTo>
                  <a:pt x="88" y="837"/>
                </a:lnTo>
                <a:lnTo>
                  <a:pt x="111" y="797"/>
                </a:lnTo>
                <a:lnTo>
                  <a:pt x="138" y="758"/>
                </a:lnTo>
                <a:lnTo>
                  <a:pt x="166" y="719"/>
                </a:lnTo>
                <a:lnTo>
                  <a:pt x="196" y="680"/>
                </a:lnTo>
                <a:lnTo>
                  <a:pt x="229" y="641"/>
                </a:lnTo>
                <a:lnTo>
                  <a:pt x="265" y="602"/>
                </a:lnTo>
                <a:lnTo>
                  <a:pt x="304" y="563"/>
                </a:lnTo>
                <a:lnTo>
                  <a:pt x="344" y="526"/>
                </a:lnTo>
                <a:lnTo>
                  <a:pt x="388" y="489"/>
                </a:lnTo>
                <a:lnTo>
                  <a:pt x="434" y="452"/>
                </a:lnTo>
                <a:lnTo>
                  <a:pt x="482" y="415"/>
                </a:lnTo>
                <a:lnTo>
                  <a:pt x="533" y="379"/>
                </a:lnTo>
                <a:lnTo>
                  <a:pt x="588" y="344"/>
                </a:lnTo>
                <a:lnTo>
                  <a:pt x="643" y="309"/>
                </a:lnTo>
                <a:lnTo>
                  <a:pt x="703" y="275"/>
                </a:lnTo>
                <a:lnTo>
                  <a:pt x="763" y="242"/>
                </a:lnTo>
                <a:lnTo>
                  <a:pt x="828" y="208"/>
                </a:lnTo>
                <a:lnTo>
                  <a:pt x="893" y="176"/>
                </a:lnTo>
                <a:lnTo>
                  <a:pt x="962" y="144"/>
                </a:lnTo>
                <a:lnTo>
                  <a:pt x="1035" y="114"/>
                </a:lnTo>
                <a:lnTo>
                  <a:pt x="1109" y="84"/>
                </a:lnTo>
                <a:lnTo>
                  <a:pt x="1185" y="54"/>
                </a:lnTo>
                <a:lnTo>
                  <a:pt x="1264" y="26"/>
                </a:lnTo>
                <a:lnTo>
                  <a:pt x="1346" y="0"/>
                </a:lnTo>
                <a:lnTo>
                  <a:pt x="3158" y="0"/>
                </a:lnTo>
                <a:lnTo>
                  <a:pt x="3239" y="26"/>
                </a:lnTo>
                <a:lnTo>
                  <a:pt x="3318" y="54"/>
                </a:lnTo>
                <a:lnTo>
                  <a:pt x="3394" y="84"/>
                </a:lnTo>
                <a:lnTo>
                  <a:pt x="3468" y="114"/>
                </a:lnTo>
                <a:lnTo>
                  <a:pt x="3541" y="144"/>
                </a:lnTo>
                <a:lnTo>
                  <a:pt x="3610" y="176"/>
                </a:lnTo>
                <a:lnTo>
                  <a:pt x="3677" y="208"/>
                </a:lnTo>
                <a:lnTo>
                  <a:pt x="3740" y="242"/>
                </a:lnTo>
                <a:lnTo>
                  <a:pt x="3802" y="275"/>
                </a:lnTo>
                <a:lnTo>
                  <a:pt x="3861" y="309"/>
                </a:lnTo>
                <a:lnTo>
                  <a:pt x="3917" y="344"/>
                </a:lnTo>
                <a:lnTo>
                  <a:pt x="3970" y="379"/>
                </a:lnTo>
                <a:lnTo>
                  <a:pt x="4021" y="415"/>
                </a:lnTo>
                <a:lnTo>
                  <a:pt x="4071" y="452"/>
                </a:lnTo>
                <a:lnTo>
                  <a:pt x="4117" y="489"/>
                </a:lnTo>
                <a:lnTo>
                  <a:pt x="4159" y="526"/>
                </a:lnTo>
                <a:lnTo>
                  <a:pt x="4201" y="563"/>
                </a:lnTo>
                <a:lnTo>
                  <a:pt x="4238" y="602"/>
                </a:lnTo>
                <a:lnTo>
                  <a:pt x="4276" y="641"/>
                </a:lnTo>
                <a:lnTo>
                  <a:pt x="4307" y="680"/>
                </a:lnTo>
                <a:lnTo>
                  <a:pt x="4339" y="719"/>
                </a:lnTo>
                <a:lnTo>
                  <a:pt x="4367" y="758"/>
                </a:lnTo>
                <a:lnTo>
                  <a:pt x="4392" y="797"/>
                </a:lnTo>
                <a:lnTo>
                  <a:pt x="4415" y="837"/>
                </a:lnTo>
                <a:lnTo>
                  <a:pt x="4434" y="878"/>
                </a:lnTo>
                <a:lnTo>
                  <a:pt x="4454" y="917"/>
                </a:lnTo>
                <a:lnTo>
                  <a:pt x="4468" y="957"/>
                </a:lnTo>
                <a:lnTo>
                  <a:pt x="4480" y="998"/>
                </a:lnTo>
                <a:lnTo>
                  <a:pt x="4491" y="1039"/>
                </a:lnTo>
                <a:lnTo>
                  <a:pt x="4498" y="1079"/>
                </a:lnTo>
                <a:lnTo>
                  <a:pt x="4503" y="1120"/>
                </a:lnTo>
                <a:lnTo>
                  <a:pt x="4505" y="1161"/>
                </a:lnTo>
                <a:lnTo>
                  <a:pt x="4505" y="1201"/>
                </a:lnTo>
                <a:lnTo>
                  <a:pt x="4502" y="1240"/>
                </a:lnTo>
                <a:lnTo>
                  <a:pt x="4496" y="1281"/>
                </a:lnTo>
                <a:lnTo>
                  <a:pt x="4487" y="1321"/>
                </a:lnTo>
                <a:lnTo>
                  <a:pt x="4477" y="1360"/>
                </a:lnTo>
                <a:lnTo>
                  <a:pt x="4463" y="1401"/>
                </a:lnTo>
                <a:lnTo>
                  <a:pt x="4447" y="1440"/>
                </a:lnTo>
                <a:lnTo>
                  <a:pt x="4427" y="1479"/>
                </a:lnTo>
                <a:lnTo>
                  <a:pt x="4406" y="1518"/>
                </a:lnTo>
                <a:lnTo>
                  <a:pt x="4383" y="1556"/>
                </a:lnTo>
                <a:lnTo>
                  <a:pt x="4357" y="1595"/>
                </a:lnTo>
                <a:lnTo>
                  <a:pt x="4327" y="1632"/>
                </a:lnTo>
                <a:lnTo>
                  <a:pt x="4295" y="1670"/>
                </a:lnTo>
                <a:lnTo>
                  <a:pt x="4261" y="1707"/>
                </a:lnTo>
                <a:lnTo>
                  <a:pt x="4224" y="1742"/>
                </a:lnTo>
                <a:lnTo>
                  <a:pt x="4184" y="1779"/>
                </a:lnTo>
                <a:lnTo>
                  <a:pt x="4141" y="1814"/>
                </a:lnTo>
                <a:lnTo>
                  <a:pt x="4097" y="1848"/>
                </a:lnTo>
                <a:lnTo>
                  <a:pt x="4049" y="1883"/>
                </a:lnTo>
                <a:lnTo>
                  <a:pt x="3998" y="1917"/>
                </a:lnTo>
                <a:lnTo>
                  <a:pt x="3945" y="1949"/>
                </a:lnTo>
                <a:lnTo>
                  <a:pt x="3891" y="1981"/>
                </a:lnTo>
                <a:lnTo>
                  <a:pt x="3832" y="2012"/>
                </a:lnTo>
                <a:lnTo>
                  <a:pt x="3772" y="2042"/>
                </a:lnTo>
                <a:lnTo>
                  <a:pt x="3709" y="2072"/>
                </a:lnTo>
                <a:lnTo>
                  <a:pt x="3642" y="2102"/>
                </a:lnTo>
                <a:lnTo>
                  <a:pt x="3573" y="2131"/>
                </a:lnTo>
                <a:lnTo>
                  <a:pt x="3502" y="2157"/>
                </a:lnTo>
                <a:lnTo>
                  <a:pt x="3428" y="2184"/>
                </a:lnTo>
                <a:lnTo>
                  <a:pt x="3350" y="2210"/>
                </a:lnTo>
                <a:lnTo>
                  <a:pt x="3271" y="2235"/>
                </a:lnTo>
                <a:lnTo>
                  <a:pt x="3189" y="2258"/>
                </a:lnTo>
                <a:lnTo>
                  <a:pt x="1316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Freeform 50"/>
          <p:cNvSpPr>
            <a:spLocks/>
          </p:cNvSpPr>
          <p:nvPr/>
        </p:nvSpPr>
        <p:spPr bwMode="auto">
          <a:xfrm>
            <a:off x="1563688" y="1873250"/>
            <a:ext cx="5821362" cy="3584575"/>
          </a:xfrm>
          <a:custGeom>
            <a:avLst/>
            <a:gdLst>
              <a:gd name="T0" fmla="*/ 2147483647 w 4125"/>
              <a:gd name="T1" fmla="*/ 2147483647 h 2258"/>
              <a:gd name="T2" fmla="*/ 2147483647 w 4125"/>
              <a:gd name="T3" fmla="*/ 2147483647 h 2258"/>
              <a:gd name="T4" fmla="*/ 2147483647 w 4125"/>
              <a:gd name="T5" fmla="*/ 2147483647 h 2258"/>
              <a:gd name="T6" fmla="*/ 2147483647 w 4125"/>
              <a:gd name="T7" fmla="*/ 2147483647 h 2258"/>
              <a:gd name="T8" fmla="*/ 2147483647 w 4125"/>
              <a:gd name="T9" fmla="*/ 2147483647 h 2258"/>
              <a:gd name="T10" fmla="*/ 2147483647 w 4125"/>
              <a:gd name="T11" fmla="*/ 2147483647 h 2258"/>
              <a:gd name="T12" fmla="*/ 2147483647 w 4125"/>
              <a:gd name="T13" fmla="*/ 2147483647 h 2258"/>
              <a:gd name="T14" fmla="*/ 2147483647 w 4125"/>
              <a:gd name="T15" fmla="*/ 2147483647 h 2258"/>
              <a:gd name="T16" fmla="*/ 2147483647 w 4125"/>
              <a:gd name="T17" fmla="*/ 2147483647 h 2258"/>
              <a:gd name="T18" fmla="*/ 2147483647 w 4125"/>
              <a:gd name="T19" fmla="*/ 2147483647 h 2258"/>
              <a:gd name="T20" fmla="*/ 0 w 4125"/>
              <a:gd name="T21" fmla="*/ 2147483647 h 2258"/>
              <a:gd name="T22" fmla="*/ 2147483647 w 4125"/>
              <a:gd name="T23" fmla="*/ 2147483647 h 2258"/>
              <a:gd name="T24" fmla="*/ 2147483647 w 4125"/>
              <a:gd name="T25" fmla="*/ 2147483647 h 2258"/>
              <a:gd name="T26" fmla="*/ 2147483647 w 4125"/>
              <a:gd name="T27" fmla="*/ 2147483647 h 2258"/>
              <a:gd name="T28" fmla="*/ 2147483647 w 4125"/>
              <a:gd name="T29" fmla="*/ 2147483647 h 2258"/>
              <a:gd name="T30" fmla="*/ 2147483647 w 4125"/>
              <a:gd name="T31" fmla="*/ 2147483647 h 2258"/>
              <a:gd name="T32" fmla="*/ 2147483647 w 4125"/>
              <a:gd name="T33" fmla="*/ 2147483647 h 2258"/>
              <a:gd name="T34" fmla="*/ 2147483647 w 4125"/>
              <a:gd name="T35" fmla="*/ 2147483647 h 2258"/>
              <a:gd name="T36" fmla="*/ 2147483647 w 4125"/>
              <a:gd name="T37" fmla="*/ 2147483647 h 2258"/>
              <a:gd name="T38" fmla="*/ 2147483647 w 4125"/>
              <a:gd name="T39" fmla="*/ 2147483647 h 2258"/>
              <a:gd name="T40" fmla="*/ 2147483647 w 4125"/>
              <a:gd name="T41" fmla="*/ 2147483647 h 2258"/>
              <a:gd name="T42" fmla="*/ 2147483647 w 4125"/>
              <a:gd name="T43" fmla="*/ 0 h 2258"/>
              <a:gd name="T44" fmla="*/ 2147483647 w 4125"/>
              <a:gd name="T45" fmla="*/ 2147483647 h 2258"/>
              <a:gd name="T46" fmla="*/ 2147483647 w 4125"/>
              <a:gd name="T47" fmla="*/ 2147483647 h 2258"/>
              <a:gd name="T48" fmla="*/ 2147483647 w 4125"/>
              <a:gd name="T49" fmla="*/ 2147483647 h 2258"/>
              <a:gd name="T50" fmla="*/ 2147483647 w 4125"/>
              <a:gd name="T51" fmla="*/ 2147483647 h 2258"/>
              <a:gd name="T52" fmla="*/ 2147483647 w 4125"/>
              <a:gd name="T53" fmla="*/ 2147483647 h 2258"/>
              <a:gd name="T54" fmla="*/ 2147483647 w 4125"/>
              <a:gd name="T55" fmla="*/ 2147483647 h 2258"/>
              <a:gd name="T56" fmla="*/ 2147483647 w 4125"/>
              <a:gd name="T57" fmla="*/ 2147483647 h 2258"/>
              <a:gd name="T58" fmla="*/ 2147483647 w 4125"/>
              <a:gd name="T59" fmla="*/ 2147483647 h 2258"/>
              <a:gd name="T60" fmla="*/ 2147483647 w 4125"/>
              <a:gd name="T61" fmla="*/ 2147483647 h 2258"/>
              <a:gd name="T62" fmla="*/ 2147483647 w 4125"/>
              <a:gd name="T63" fmla="*/ 2147483647 h 2258"/>
              <a:gd name="T64" fmla="*/ 2147483647 w 4125"/>
              <a:gd name="T65" fmla="*/ 2147483647 h 2258"/>
              <a:gd name="T66" fmla="*/ 2147483647 w 4125"/>
              <a:gd name="T67" fmla="*/ 2147483647 h 2258"/>
              <a:gd name="T68" fmla="*/ 2147483647 w 4125"/>
              <a:gd name="T69" fmla="*/ 2147483647 h 2258"/>
              <a:gd name="T70" fmla="*/ 2147483647 w 4125"/>
              <a:gd name="T71" fmla="*/ 2147483647 h 2258"/>
              <a:gd name="T72" fmla="*/ 2147483647 w 4125"/>
              <a:gd name="T73" fmla="*/ 2147483647 h 2258"/>
              <a:gd name="T74" fmla="*/ 2147483647 w 4125"/>
              <a:gd name="T75" fmla="*/ 2147483647 h 2258"/>
              <a:gd name="T76" fmla="*/ 2147483647 w 4125"/>
              <a:gd name="T77" fmla="*/ 2147483647 h 2258"/>
              <a:gd name="T78" fmla="*/ 2147483647 w 4125"/>
              <a:gd name="T79" fmla="*/ 2147483647 h 2258"/>
              <a:gd name="T80" fmla="*/ 2147483647 w 4125"/>
              <a:gd name="T81" fmla="*/ 2147483647 h 2258"/>
              <a:gd name="T82" fmla="*/ 2147483647 w 4125"/>
              <a:gd name="T83" fmla="*/ 2147483647 h 2258"/>
              <a:gd name="T84" fmla="*/ 2147483647 w 4125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4125"/>
              <a:gd name="T130" fmla="*/ 0 h 2258"/>
              <a:gd name="T131" fmla="*/ 4125 w 4125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4125" h="2258">
                <a:moveTo>
                  <a:pt x="1204" y="2258"/>
                </a:moveTo>
                <a:lnTo>
                  <a:pt x="1128" y="2235"/>
                </a:lnTo>
                <a:lnTo>
                  <a:pt x="1056" y="2210"/>
                </a:lnTo>
                <a:lnTo>
                  <a:pt x="985" y="2184"/>
                </a:lnTo>
                <a:lnTo>
                  <a:pt x="918" y="2157"/>
                </a:lnTo>
                <a:lnTo>
                  <a:pt x="853" y="2131"/>
                </a:lnTo>
                <a:lnTo>
                  <a:pt x="789" y="2102"/>
                </a:lnTo>
                <a:lnTo>
                  <a:pt x="729" y="2072"/>
                </a:lnTo>
                <a:lnTo>
                  <a:pt x="671" y="2042"/>
                </a:lnTo>
                <a:lnTo>
                  <a:pt x="614" y="2012"/>
                </a:lnTo>
                <a:lnTo>
                  <a:pt x="561" y="1981"/>
                </a:lnTo>
                <a:lnTo>
                  <a:pt x="510" y="1949"/>
                </a:lnTo>
                <a:lnTo>
                  <a:pt x="462" y="1917"/>
                </a:lnTo>
                <a:lnTo>
                  <a:pt x="416" y="1883"/>
                </a:lnTo>
                <a:lnTo>
                  <a:pt x="372" y="1848"/>
                </a:lnTo>
                <a:lnTo>
                  <a:pt x="332" y="1814"/>
                </a:lnTo>
                <a:lnTo>
                  <a:pt x="293" y="1779"/>
                </a:lnTo>
                <a:lnTo>
                  <a:pt x="256" y="1742"/>
                </a:lnTo>
                <a:lnTo>
                  <a:pt x="222" y="1707"/>
                </a:lnTo>
                <a:lnTo>
                  <a:pt x="190" y="1670"/>
                </a:lnTo>
                <a:lnTo>
                  <a:pt x="162" y="1632"/>
                </a:lnTo>
                <a:lnTo>
                  <a:pt x="136" y="1595"/>
                </a:lnTo>
                <a:lnTo>
                  <a:pt x="111" y="1556"/>
                </a:lnTo>
                <a:lnTo>
                  <a:pt x="88" y="1518"/>
                </a:lnTo>
                <a:lnTo>
                  <a:pt x="68" y="1479"/>
                </a:lnTo>
                <a:lnTo>
                  <a:pt x="53" y="1440"/>
                </a:lnTo>
                <a:lnTo>
                  <a:pt x="37" y="1401"/>
                </a:lnTo>
                <a:lnTo>
                  <a:pt x="24" y="1360"/>
                </a:lnTo>
                <a:lnTo>
                  <a:pt x="15" y="1321"/>
                </a:lnTo>
                <a:lnTo>
                  <a:pt x="7" y="1281"/>
                </a:lnTo>
                <a:lnTo>
                  <a:pt x="1" y="1240"/>
                </a:lnTo>
                <a:lnTo>
                  <a:pt x="0" y="1201"/>
                </a:lnTo>
                <a:lnTo>
                  <a:pt x="0" y="1161"/>
                </a:lnTo>
                <a:lnTo>
                  <a:pt x="1" y="1120"/>
                </a:lnTo>
                <a:lnTo>
                  <a:pt x="5" y="1079"/>
                </a:lnTo>
                <a:lnTo>
                  <a:pt x="12" y="1039"/>
                </a:lnTo>
                <a:lnTo>
                  <a:pt x="21" y="998"/>
                </a:lnTo>
                <a:lnTo>
                  <a:pt x="33" y="957"/>
                </a:lnTo>
                <a:lnTo>
                  <a:pt x="46" y="917"/>
                </a:lnTo>
                <a:lnTo>
                  <a:pt x="63" y="878"/>
                </a:lnTo>
                <a:lnTo>
                  <a:pt x="81" y="837"/>
                </a:lnTo>
                <a:lnTo>
                  <a:pt x="102" y="797"/>
                </a:lnTo>
                <a:lnTo>
                  <a:pt x="125" y="758"/>
                </a:lnTo>
                <a:lnTo>
                  <a:pt x="151" y="719"/>
                </a:lnTo>
                <a:lnTo>
                  <a:pt x="180" y="680"/>
                </a:lnTo>
                <a:lnTo>
                  <a:pt x="210" y="641"/>
                </a:lnTo>
                <a:lnTo>
                  <a:pt x="242" y="602"/>
                </a:lnTo>
                <a:lnTo>
                  <a:pt x="277" y="563"/>
                </a:lnTo>
                <a:lnTo>
                  <a:pt x="316" y="526"/>
                </a:lnTo>
                <a:lnTo>
                  <a:pt x="355" y="489"/>
                </a:lnTo>
                <a:lnTo>
                  <a:pt x="397" y="452"/>
                </a:lnTo>
                <a:lnTo>
                  <a:pt x="441" y="415"/>
                </a:lnTo>
                <a:lnTo>
                  <a:pt x="489" y="379"/>
                </a:lnTo>
                <a:lnTo>
                  <a:pt x="538" y="344"/>
                </a:lnTo>
                <a:lnTo>
                  <a:pt x="589" y="309"/>
                </a:lnTo>
                <a:lnTo>
                  <a:pt x="642" y="275"/>
                </a:lnTo>
                <a:lnTo>
                  <a:pt x="699" y="242"/>
                </a:lnTo>
                <a:lnTo>
                  <a:pt x="757" y="208"/>
                </a:lnTo>
                <a:lnTo>
                  <a:pt x="819" y="176"/>
                </a:lnTo>
                <a:lnTo>
                  <a:pt x="883" y="144"/>
                </a:lnTo>
                <a:lnTo>
                  <a:pt x="948" y="114"/>
                </a:lnTo>
                <a:lnTo>
                  <a:pt x="1015" y="84"/>
                </a:lnTo>
                <a:lnTo>
                  <a:pt x="1086" y="54"/>
                </a:lnTo>
                <a:lnTo>
                  <a:pt x="1158" y="26"/>
                </a:lnTo>
                <a:lnTo>
                  <a:pt x="1234" y="0"/>
                </a:lnTo>
                <a:lnTo>
                  <a:pt x="2891" y="0"/>
                </a:lnTo>
                <a:lnTo>
                  <a:pt x="2965" y="26"/>
                </a:lnTo>
                <a:lnTo>
                  <a:pt x="3037" y="54"/>
                </a:lnTo>
                <a:lnTo>
                  <a:pt x="3108" y="84"/>
                </a:lnTo>
                <a:lnTo>
                  <a:pt x="3177" y="114"/>
                </a:lnTo>
                <a:lnTo>
                  <a:pt x="3242" y="144"/>
                </a:lnTo>
                <a:lnTo>
                  <a:pt x="3306" y="176"/>
                </a:lnTo>
                <a:lnTo>
                  <a:pt x="3366" y="208"/>
                </a:lnTo>
                <a:lnTo>
                  <a:pt x="3424" y="242"/>
                </a:lnTo>
                <a:lnTo>
                  <a:pt x="3481" y="275"/>
                </a:lnTo>
                <a:lnTo>
                  <a:pt x="3535" y="309"/>
                </a:lnTo>
                <a:lnTo>
                  <a:pt x="3587" y="344"/>
                </a:lnTo>
                <a:lnTo>
                  <a:pt x="3636" y="379"/>
                </a:lnTo>
                <a:lnTo>
                  <a:pt x="3682" y="415"/>
                </a:lnTo>
                <a:lnTo>
                  <a:pt x="3726" y="452"/>
                </a:lnTo>
                <a:lnTo>
                  <a:pt x="3768" y="489"/>
                </a:lnTo>
                <a:lnTo>
                  <a:pt x="3809" y="526"/>
                </a:lnTo>
                <a:lnTo>
                  <a:pt x="3846" y="563"/>
                </a:lnTo>
                <a:lnTo>
                  <a:pt x="3881" y="602"/>
                </a:lnTo>
                <a:lnTo>
                  <a:pt x="3913" y="641"/>
                </a:lnTo>
                <a:lnTo>
                  <a:pt x="3945" y="680"/>
                </a:lnTo>
                <a:lnTo>
                  <a:pt x="3973" y="719"/>
                </a:lnTo>
                <a:lnTo>
                  <a:pt x="3998" y="758"/>
                </a:lnTo>
                <a:lnTo>
                  <a:pt x="4021" y="797"/>
                </a:lnTo>
                <a:lnTo>
                  <a:pt x="4042" y="837"/>
                </a:lnTo>
                <a:lnTo>
                  <a:pt x="4062" y="878"/>
                </a:lnTo>
                <a:lnTo>
                  <a:pt x="4077" y="917"/>
                </a:lnTo>
                <a:lnTo>
                  <a:pt x="4092" y="957"/>
                </a:lnTo>
                <a:lnTo>
                  <a:pt x="4102" y="998"/>
                </a:lnTo>
                <a:lnTo>
                  <a:pt x="4111" y="1039"/>
                </a:lnTo>
                <a:lnTo>
                  <a:pt x="4118" y="1079"/>
                </a:lnTo>
                <a:lnTo>
                  <a:pt x="4123" y="1120"/>
                </a:lnTo>
                <a:lnTo>
                  <a:pt x="4125" y="1161"/>
                </a:lnTo>
                <a:lnTo>
                  <a:pt x="4123" y="1201"/>
                </a:lnTo>
                <a:lnTo>
                  <a:pt x="4122" y="1240"/>
                </a:lnTo>
                <a:lnTo>
                  <a:pt x="4116" y="1281"/>
                </a:lnTo>
                <a:lnTo>
                  <a:pt x="4109" y="1321"/>
                </a:lnTo>
                <a:lnTo>
                  <a:pt x="4099" y="1360"/>
                </a:lnTo>
                <a:lnTo>
                  <a:pt x="4086" y="1401"/>
                </a:lnTo>
                <a:lnTo>
                  <a:pt x="4072" y="1440"/>
                </a:lnTo>
                <a:lnTo>
                  <a:pt x="4055" y="1479"/>
                </a:lnTo>
                <a:lnTo>
                  <a:pt x="4035" y="1518"/>
                </a:lnTo>
                <a:lnTo>
                  <a:pt x="4012" y="1556"/>
                </a:lnTo>
                <a:lnTo>
                  <a:pt x="3989" y="1595"/>
                </a:lnTo>
                <a:lnTo>
                  <a:pt x="3961" y="1632"/>
                </a:lnTo>
                <a:lnTo>
                  <a:pt x="3933" y="1670"/>
                </a:lnTo>
                <a:lnTo>
                  <a:pt x="3901" y="1707"/>
                </a:lnTo>
                <a:lnTo>
                  <a:pt x="3867" y="1742"/>
                </a:lnTo>
                <a:lnTo>
                  <a:pt x="3830" y="1779"/>
                </a:lnTo>
                <a:lnTo>
                  <a:pt x="3791" y="1814"/>
                </a:lnTo>
                <a:lnTo>
                  <a:pt x="3751" y="1848"/>
                </a:lnTo>
                <a:lnTo>
                  <a:pt x="3707" y="1883"/>
                </a:lnTo>
                <a:lnTo>
                  <a:pt x="3661" y="1917"/>
                </a:lnTo>
                <a:lnTo>
                  <a:pt x="3613" y="1949"/>
                </a:lnTo>
                <a:lnTo>
                  <a:pt x="3562" y="1981"/>
                </a:lnTo>
                <a:lnTo>
                  <a:pt x="3509" y="2012"/>
                </a:lnTo>
                <a:lnTo>
                  <a:pt x="3452" y="2042"/>
                </a:lnTo>
                <a:lnTo>
                  <a:pt x="3394" y="2072"/>
                </a:lnTo>
                <a:lnTo>
                  <a:pt x="3334" y="2102"/>
                </a:lnTo>
                <a:lnTo>
                  <a:pt x="3270" y="2131"/>
                </a:lnTo>
                <a:lnTo>
                  <a:pt x="3205" y="2157"/>
                </a:lnTo>
                <a:lnTo>
                  <a:pt x="3138" y="2184"/>
                </a:lnTo>
                <a:lnTo>
                  <a:pt x="3067" y="2210"/>
                </a:lnTo>
                <a:lnTo>
                  <a:pt x="2995" y="2235"/>
                </a:lnTo>
                <a:lnTo>
                  <a:pt x="2919" y="2258"/>
                </a:lnTo>
                <a:lnTo>
                  <a:pt x="1204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0" name="Freeform 51"/>
          <p:cNvSpPr>
            <a:spLocks/>
          </p:cNvSpPr>
          <p:nvPr/>
        </p:nvSpPr>
        <p:spPr bwMode="auto">
          <a:xfrm>
            <a:off x="1836738" y="1873250"/>
            <a:ext cx="5270500" cy="3584575"/>
          </a:xfrm>
          <a:custGeom>
            <a:avLst/>
            <a:gdLst>
              <a:gd name="T0" fmla="*/ 2147483647 w 3735"/>
              <a:gd name="T1" fmla="*/ 2147483647 h 2258"/>
              <a:gd name="T2" fmla="*/ 2147483647 w 3735"/>
              <a:gd name="T3" fmla="*/ 2147483647 h 2258"/>
              <a:gd name="T4" fmla="*/ 2147483647 w 3735"/>
              <a:gd name="T5" fmla="*/ 2147483647 h 2258"/>
              <a:gd name="T6" fmla="*/ 2147483647 w 3735"/>
              <a:gd name="T7" fmla="*/ 2147483647 h 2258"/>
              <a:gd name="T8" fmla="*/ 2147483647 w 3735"/>
              <a:gd name="T9" fmla="*/ 2147483647 h 2258"/>
              <a:gd name="T10" fmla="*/ 2147483647 w 3735"/>
              <a:gd name="T11" fmla="*/ 2147483647 h 2258"/>
              <a:gd name="T12" fmla="*/ 2147483647 w 3735"/>
              <a:gd name="T13" fmla="*/ 2147483647 h 2258"/>
              <a:gd name="T14" fmla="*/ 2147483647 w 3735"/>
              <a:gd name="T15" fmla="*/ 2147483647 h 2258"/>
              <a:gd name="T16" fmla="*/ 2147483647 w 3735"/>
              <a:gd name="T17" fmla="*/ 2147483647 h 2258"/>
              <a:gd name="T18" fmla="*/ 2147483647 w 3735"/>
              <a:gd name="T19" fmla="*/ 2147483647 h 2258"/>
              <a:gd name="T20" fmla="*/ 0 w 3735"/>
              <a:gd name="T21" fmla="*/ 2147483647 h 2258"/>
              <a:gd name="T22" fmla="*/ 2147483647 w 3735"/>
              <a:gd name="T23" fmla="*/ 2147483647 h 2258"/>
              <a:gd name="T24" fmla="*/ 2147483647 w 3735"/>
              <a:gd name="T25" fmla="*/ 2147483647 h 2258"/>
              <a:gd name="T26" fmla="*/ 2147483647 w 3735"/>
              <a:gd name="T27" fmla="*/ 2147483647 h 2258"/>
              <a:gd name="T28" fmla="*/ 2147483647 w 3735"/>
              <a:gd name="T29" fmla="*/ 2147483647 h 2258"/>
              <a:gd name="T30" fmla="*/ 2147483647 w 3735"/>
              <a:gd name="T31" fmla="*/ 2147483647 h 2258"/>
              <a:gd name="T32" fmla="*/ 2147483647 w 3735"/>
              <a:gd name="T33" fmla="*/ 2147483647 h 2258"/>
              <a:gd name="T34" fmla="*/ 2147483647 w 3735"/>
              <a:gd name="T35" fmla="*/ 2147483647 h 2258"/>
              <a:gd name="T36" fmla="*/ 2147483647 w 3735"/>
              <a:gd name="T37" fmla="*/ 2147483647 h 2258"/>
              <a:gd name="T38" fmla="*/ 2147483647 w 3735"/>
              <a:gd name="T39" fmla="*/ 2147483647 h 2258"/>
              <a:gd name="T40" fmla="*/ 2147483647 w 3735"/>
              <a:gd name="T41" fmla="*/ 2147483647 h 2258"/>
              <a:gd name="T42" fmla="*/ 2147483647 w 3735"/>
              <a:gd name="T43" fmla="*/ 0 h 2258"/>
              <a:gd name="T44" fmla="*/ 2147483647 w 3735"/>
              <a:gd name="T45" fmla="*/ 2147483647 h 2258"/>
              <a:gd name="T46" fmla="*/ 2147483647 w 3735"/>
              <a:gd name="T47" fmla="*/ 2147483647 h 2258"/>
              <a:gd name="T48" fmla="*/ 2147483647 w 3735"/>
              <a:gd name="T49" fmla="*/ 2147483647 h 2258"/>
              <a:gd name="T50" fmla="*/ 2147483647 w 3735"/>
              <a:gd name="T51" fmla="*/ 2147483647 h 2258"/>
              <a:gd name="T52" fmla="*/ 2147483647 w 3735"/>
              <a:gd name="T53" fmla="*/ 2147483647 h 2258"/>
              <a:gd name="T54" fmla="*/ 2147483647 w 3735"/>
              <a:gd name="T55" fmla="*/ 2147483647 h 2258"/>
              <a:gd name="T56" fmla="*/ 2147483647 w 3735"/>
              <a:gd name="T57" fmla="*/ 2147483647 h 2258"/>
              <a:gd name="T58" fmla="*/ 2147483647 w 3735"/>
              <a:gd name="T59" fmla="*/ 2147483647 h 2258"/>
              <a:gd name="T60" fmla="*/ 2147483647 w 3735"/>
              <a:gd name="T61" fmla="*/ 2147483647 h 2258"/>
              <a:gd name="T62" fmla="*/ 2147483647 w 3735"/>
              <a:gd name="T63" fmla="*/ 2147483647 h 2258"/>
              <a:gd name="T64" fmla="*/ 2147483647 w 3735"/>
              <a:gd name="T65" fmla="*/ 2147483647 h 2258"/>
              <a:gd name="T66" fmla="*/ 2147483647 w 3735"/>
              <a:gd name="T67" fmla="*/ 2147483647 h 2258"/>
              <a:gd name="T68" fmla="*/ 2147483647 w 3735"/>
              <a:gd name="T69" fmla="*/ 2147483647 h 2258"/>
              <a:gd name="T70" fmla="*/ 2147483647 w 3735"/>
              <a:gd name="T71" fmla="*/ 2147483647 h 2258"/>
              <a:gd name="T72" fmla="*/ 2147483647 w 3735"/>
              <a:gd name="T73" fmla="*/ 2147483647 h 2258"/>
              <a:gd name="T74" fmla="*/ 2147483647 w 3735"/>
              <a:gd name="T75" fmla="*/ 2147483647 h 2258"/>
              <a:gd name="T76" fmla="*/ 2147483647 w 3735"/>
              <a:gd name="T77" fmla="*/ 2147483647 h 2258"/>
              <a:gd name="T78" fmla="*/ 2147483647 w 3735"/>
              <a:gd name="T79" fmla="*/ 2147483647 h 2258"/>
              <a:gd name="T80" fmla="*/ 2147483647 w 3735"/>
              <a:gd name="T81" fmla="*/ 2147483647 h 2258"/>
              <a:gd name="T82" fmla="*/ 2147483647 w 3735"/>
              <a:gd name="T83" fmla="*/ 2147483647 h 2258"/>
              <a:gd name="T84" fmla="*/ 2147483647 w 3735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735"/>
              <a:gd name="T130" fmla="*/ 0 h 2258"/>
              <a:gd name="T131" fmla="*/ 3735 w 3735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735" h="2258">
                <a:moveTo>
                  <a:pt x="1091" y="2258"/>
                </a:moveTo>
                <a:lnTo>
                  <a:pt x="1024" y="2235"/>
                </a:lnTo>
                <a:lnTo>
                  <a:pt x="957" y="2210"/>
                </a:lnTo>
                <a:lnTo>
                  <a:pt x="894" y="2184"/>
                </a:lnTo>
                <a:lnTo>
                  <a:pt x="832" y="2157"/>
                </a:lnTo>
                <a:lnTo>
                  <a:pt x="773" y="2131"/>
                </a:lnTo>
                <a:lnTo>
                  <a:pt x="717" y="2102"/>
                </a:lnTo>
                <a:lnTo>
                  <a:pt x="662" y="2072"/>
                </a:lnTo>
                <a:lnTo>
                  <a:pt x="609" y="2042"/>
                </a:lnTo>
                <a:lnTo>
                  <a:pt x="558" y="2012"/>
                </a:lnTo>
                <a:lnTo>
                  <a:pt x="510" y="1981"/>
                </a:lnTo>
                <a:lnTo>
                  <a:pt x="464" y="1949"/>
                </a:lnTo>
                <a:lnTo>
                  <a:pt x="420" y="1917"/>
                </a:lnTo>
                <a:lnTo>
                  <a:pt x="378" y="1883"/>
                </a:lnTo>
                <a:lnTo>
                  <a:pt x="339" y="1848"/>
                </a:lnTo>
                <a:lnTo>
                  <a:pt x="302" y="1814"/>
                </a:lnTo>
                <a:lnTo>
                  <a:pt x="267" y="1779"/>
                </a:lnTo>
                <a:lnTo>
                  <a:pt x="233" y="1742"/>
                </a:lnTo>
                <a:lnTo>
                  <a:pt x="203" y="1707"/>
                </a:lnTo>
                <a:lnTo>
                  <a:pt x="175" y="1670"/>
                </a:lnTo>
                <a:lnTo>
                  <a:pt x="148" y="1632"/>
                </a:lnTo>
                <a:lnTo>
                  <a:pt x="123" y="1595"/>
                </a:lnTo>
                <a:lnTo>
                  <a:pt x="102" y="1556"/>
                </a:lnTo>
                <a:lnTo>
                  <a:pt x="81" y="1518"/>
                </a:lnTo>
                <a:lnTo>
                  <a:pt x="63" y="1479"/>
                </a:lnTo>
                <a:lnTo>
                  <a:pt x="49" y="1440"/>
                </a:lnTo>
                <a:lnTo>
                  <a:pt x="35" y="1401"/>
                </a:lnTo>
                <a:lnTo>
                  <a:pt x="25" y="1360"/>
                </a:lnTo>
                <a:lnTo>
                  <a:pt x="14" y="1321"/>
                </a:lnTo>
                <a:lnTo>
                  <a:pt x="9" y="1281"/>
                </a:lnTo>
                <a:lnTo>
                  <a:pt x="3" y="1240"/>
                </a:lnTo>
                <a:lnTo>
                  <a:pt x="0" y="1201"/>
                </a:lnTo>
                <a:lnTo>
                  <a:pt x="0" y="1161"/>
                </a:lnTo>
                <a:lnTo>
                  <a:pt x="2" y="1120"/>
                </a:lnTo>
                <a:lnTo>
                  <a:pt x="5" y="1079"/>
                </a:lnTo>
                <a:lnTo>
                  <a:pt x="12" y="1039"/>
                </a:lnTo>
                <a:lnTo>
                  <a:pt x="21" y="998"/>
                </a:lnTo>
                <a:lnTo>
                  <a:pt x="30" y="957"/>
                </a:lnTo>
                <a:lnTo>
                  <a:pt x="44" y="917"/>
                </a:lnTo>
                <a:lnTo>
                  <a:pt x="58" y="878"/>
                </a:lnTo>
                <a:lnTo>
                  <a:pt x="74" y="837"/>
                </a:lnTo>
                <a:lnTo>
                  <a:pt x="93" y="797"/>
                </a:lnTo>
                <a:lnTo>
                  <a:pt x="115" y="758"/>
                </a:lnTo>
                <a:lnTo>
                  <a:pt x="138" y="719"/>
                </a:lnTo>
                <a:lnTo>
                  <a:pt x="164" y="680"/>
                </a:lnTo>
                <a:lnTo>
                  <a:pt x="191" y="641"/>
                </a:lnTo>
                <a:lnTo>
                  <a:pt x="221" y="602"/>
                </a:lnTo>
                <a:lnTo>
                  <a:pt x="252" y="563"/>
                </a:lnTo>
                <a:lnTo>
                  <a:pt x="286" y="526"/>
                </a:lnTo>
                <a:lnTo>
                  <a:pt x="323" y="489"/>
                </a:lnTo>
                <a:lnTo>
                  <a:pt x="360" y="452"/>
                </a:lnTo>
                <a:lnTo>
                  <a:pt x="401" y="415"/>
                </a:lnTo>
                <a:lnTo>
                  <a:pt x="443" y="379"/>
                </a:lnTo>
                <a:lnTo>
                  <a:pt x="487" y="344"/>
                </a:lnTo>
                <a:lnTo>
                  <a:pt x="535" y="309"/>
                </a:lnTo>
                <a:lnTo>
                  <a:pt x="583" y="275"/>
                </a:lnTo>
                <a:lnTo>
                  <a:pt x="634" y="242"/>
                </a:lnTo>
                <a:lnTo>
                  <a:pt x="687" y="208"/>
                </a:lnTo>
                <a:lnTo>
                  <a:pt x="742" y="176"/>
                </a:lnTo>
                <a:lnTo>
                  <a:pt x="800" y="144"/>
                </a:lnTo>
                <a:lnTo>
                  <a:pt x="858" y="114"/>
                </a:lnTo>
                <a:lnTo>
                  <a:pt x="920" y="84"/>
                </a:lnTo>
                <a:lnTo>
                  <a:pt x="984" y="54"/>
                </a:lnTo>
                <a:lnTo>
                  <a:pt x="1049" y="26"/>
                </a:lnTo>
                <a:lnTo>
                  <a:pt x="1118" y="0"/>
                </a:lnTo>
                <a:lnTo>
                  <a:pt x="2617" y="0"/>
                </a:lnTo>
                <a:lnTo>
                  <a:pt x="2686" y="26"/>
                </a:lnTo>
                <a:lnTo>
                  <a:pt x="2751" y="54"/>
                </a:lnTo>
                <a:lnTo>
                  <a:pt x="2815" y="84"/>
                </a:lnTo>
                <a:lnTo>
                  <a:pt x="2877" y="114"/>
                </a:lnTo>
                <a:lnTo>
                  <a:pt x="2935" y="144"/>
                </a:lnTo>
                <a:lnTo>
                  <a:pt x="2993" y="176"/>
                </a:lnTo>
                <a:lnTo>
                  <a:pt x="3048" y="208"/>
                </a:lnTo>
                <a:lnTo>
                  <a:pt x="3101" y="242"/>
                </a:lnTo>
                <a:lnTo>
                  <a:pt x="3152" y="275"/>
                </a:lnTo>
                <a:lnTo>
                  <a:pt x="3200" y="309"/>
                </a:lnTo>
                <a:lnTo>
                  <a:pt x="3248" y="344"/>
                </a:lnTo>
                <a:lnTo>
                  <a:pt x="3292" y="379"/>
                </a:lnTo>
                <a:lnTo>
                  <a:pt x="3334" y="415"/>
                </a:lnTo>
                <a:lnTo>
                  <a:pt x="3375" y="452"/>
                </a:lnTo>
                <a:lnTo>
                  <a:pt x="3412" y="489"/>
                </a:lnTo>
                <a:lnTo>
                  <a:pt x="3449" y="526"/>
                </a:lnTo>
                <a:lnTo>
                  <a:pt x="3483" y="563"/>
                </a:lnTo>
                <a:lnTo>
                  <a:pt x="3514" y="602"/>
                </a:lnTo>
                <a:lnTo>
                  <a:pt x="3544" y="641"/>
                </a:lnTo>
                <a:lnTo>
                  <a:pt x="3571" y="680"/>
                </a:lnTo>
                <a:lnTo>
                  <a:pt x="3597" y="719"/>
                </a:lnTo>
                <a:lnTo>
                  <a:pt x="3620" y="758"/>
                </a:lnTo>
                <a:lnTo>
                  <a:pt x="3642" y="797"/>
                </a:lnTo>
                <a:lnTo>
                  <a:pt x="3661" y="837"/>
                </a:lnTo>
                <a:lnTo>
                  <a:pt x="3677" y="878"/>
                </a:lnTo>
                <a:lnTo>
                  <a:pt x="3691" y="917"/>
                </a:lnTo>
                <a:lnTo>
                  <a:pt x="3705" y="957"/>
                </a:lnTo>
                <a:lnTo>
                  <a:pt x="3714" y="998"/>
                </a:lnTo>
                <a:lnTo>
                  <a:pt x="3723" y="1039"/>
                </a:lnTo>
                <a:lnTo>
                  <a:pt x="3730" y="1079"/>
                </a:lnTo>
                <a:lnTo>
                  <a:pt x="3733" y="1120"/>
                </a:lnTo>
                <a:lnTo>
                  <a:pt x="3735" y="1161"/>
                </a:lnTo>
                <a:lnTo>
                  <a:pt x="3733" y="1201"/>
                </a:lnTo>
                <a:lnTo>
                  <a:pt x="3732" y="1240"/>
                </a:lnTo>
                <a:lnTo>
                  <a:pt x="3726" y="1281"/>
                </a:lnTo>
                <a:lnTo>
                  <a:pt x="3719" y="1321"/>
                </a:lnTo>
                <a:lnTo>
                  <a:pt x="3710" y="1360"/>
                </a:lnTo>
                <a:lnTo>
                  <a:pt x="3700" y="1401"/>
                </a:lnTo>
                <a:lnTo>
                  <a:pt x="3686" y="1440"/>
                </a:lnTo>
                <a:lnTo>
                  <a:pt x="3672" y="1479"/>
                </a:lnTo>
                <a:lnTo>
                  <a:pt x="3654" y="1518"/>
                </a:lnTo>
                <a:lnTo>
                  <a:pt x="3633" y="1556"/>
                </a:lnTo>
                <a:lnTo>
                  <a:pt x="3612" y="1595"/>
                </a:lnTo>
                <a:lnTo>
                  <a:pt x="3587" y="1632"/>
                </a:lnTo>
                <a:lnTo>
                  <a:pt x="3560" y="1670"/>
                </a:lnTo>
                <a:lnTo>
                  <a:pt x="3532" y="1707"/>
                </a:lnTo>
                <a:lnTo>
                  <a:pt x="3502" y="1742"/>
                </a:lnTo>
                <a:lnTo>
                  <a:pt x="3468" y="1779"/>
                </a:lnTo>
                <a:lnTo>
                  <a:pt x="3433" y="1814"/>
                </a:lnTo>
                <a:lnTo>
                  <a:pt x="3396" y="1848"/>
                </a:lnTo>
                <a:lnTo>
                  <a:pt x="3357" y="1883"/>
                </a:lnTo>
                <a:lnTo>
                  <a:pt x="3315" y="1917"/>
                </a:lnTo>
                <a:lnTo>
                  <a:pt x="3271" y="1949"/>
                </a:lnTo>
                <a:lnTo>
                  <a:pt x="3225" y="1981"/>
                </a:lnTo>
                <a:lnTo>
                  <a:pt x="3177" y="2012"/>
                </a:lnTo>
                <a:lnTo>
                  <a:pt x="3126" y="2042"/>
                </a:lnTo>
                <a:lnTo>
                  <a:pt x="3073" y="2072"/>
                </a:lnTo>
                <a:lnTo>
                  <a:pt x="3018" y="2102"/>
                </a:lnTo>
                <a:lnTo>
                  <a:pt x="2962" y="2131"/>
                </a:lnTo>
                <a:lnTo>
                  <a:pt x="2903" y="2157"/>
                </a:lnTo>
                <a:lnTo>
                  <a:pt x="2841" y="2184"/>
                </a:lnTo>
                <a:lnTo>
                  <a:pt x="2778" y="2210"/>
                </a:lnTo>
                <a:lnTo>
                  <a:pt x="2711" y="2235"/>
                </a:lnTo>
                <a:lnTo>
                  <a:pt x="2644" y="2258"/>
                </a:lnTo>
                <a:lnTo>
                  <a:pt x="1091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Freeform 52"/>
          <p:cNvSpPr>
            <a:spLocks/>
          </p:cNvSpPr>
          <p:nvPr/>
        </p:nvSpPr>
        <p:spPr bwMode="auto">
          <a:xfrm>
            <a:off x="2155825" y="1873250"/>
            <a:ext cx="4632325" cy="3584575"/>
          </a:xfrm>
          <a:custGeom>
            <a:avLst/>
            <a:gdLst>
              <a:gd name="T0" fmla="*/ 2147483647 w 3283"/>
              <a:gd name="T1" fmla="*/ 2147483647 h 2258"/>
              <a:gd name="T2" fmla="*/ 2147483647 w 3283"/>
              <a:gd name="T3" fmla="*/ 2147483647 h 2258"/>
              <a:gd name="T4" fmla="*/ 2147483647 w 3283"/>
              <a:gd name="T5" fmla="*/ 2147483647 h 2258"/>
              <a:gd name="T6" fmla="*/ 2147483647 w 3283"/>
              <a:gd name="T7" fmla="*/ 2147483647 h 2258"/>
              <a:gd name="T8" fmla="*/ 2147483647 w 3283"/>
              <a:gd name="T9" fmla="*/ 2147483647 h 2258"/>
              <a:gd name="T10" fmla="*/ 2147483647 w 3283"/>
              <a:gd name="T11" fmla="*/ 2147483647 h 2258"/>
              <a:gd name="T12" fmla="*/ 2147483647 w 3283"/>
              <a:gd name="T13" fmla="*/ 2147483647 h 2258"/>
              <a:gd name="T14" fmla="*/ 2147483647 w 3283"/>
              <a:gd name="T15" fmla="*/ 2147483647 h 2258"/>
              <a:gd name="T16" fmla="*/ 2147483647 w 3283"/>
              <a:gd name="T17" fmla="*/ 2147483647 h 2258"/>
              <a:gd name="T18" fmla="*/ 2147483647 w 3283"/>
              <a:gd name="T19" fmla="*/ 2147483647 h 2258"/>
              <a:gd name="T20" fmla="*/ 0 w 3283"/>
              <a:gd name="T21" fmla="*/ 2147483647 h 2258"/>
              <a:gd name="T22" fmla="*/ 2147483647 w 3283"/>
              <a:gd name="T23" fmla="*/ 2147483647 h 2258"/>
              <a:gd name="T24" fmla="*/ 2147483647 w 3283"/>
              <a:gd name="T25" fmla="*/ 2147483647 h 2258"/>
              <a:gd name="T26" fmla="*/ 2147483647 w 3283"/>
              <a:gd name="T27" fmla="*/ 2147483647 h 2258"/>
              <a:gd name="T28" fmla="*/ 2147483647 w 3283"/>
              <a:gd name="T29" fmla="*/ 2147483647 h 2258"/>
              <a:gd name="T30" fmla="*/ 2147483647 w 3283"/>
              <a:gd name="T31" fmla="*/ 2147483647 h 2258"/>
              <a:gd name="T32" fmla="*/ 2147483647 w 3283"/>
              <a:gd name="T33" fmla="*/ 2147483647 h 2258"/>
              <a:gd name="T34" fmla="*/ 2147483647 w 3283"/>
              <a:gd name="T35" fmla="*/ 2147483647 h 2258"/>
              <a:gd name="T36" fmla="*/ 2147483647 w 3283"/>
              <a:gd name="T37" fmla="*/ 2147483647 h 2258"/>
              <a:gd name="T38" fmla="*/ 2147483647 w 3283"/>
              <a:gd name="T39" fmla="*/ 2147483647 h 2258"/>
              <a:gd name="T40" fmla="*/ 2147483647 w 3283"/>
              <a:gd name="T41" fmla="*/ 2147483647 h 2258"/>
              <a:gd name="T42" fmla="*/ 2147483647 w 3283"/>
              <a:gd name="T43" fmla="*/ 0 h 2258"/>
              <a:gd name="T44" fmla="*/ 2147483647 w 3283"/>
              <a:gd name="T45" fmla="*/ 2147483647 h 2258"/>
              <a:gd name="T46" fmla="*/ 2147483647 w 3283"/>
              <a:gd name="T47" fmla="*/ 2147483647 h 2258"/>
              <a:gd name="T48" fmla="*/ 2147483647 w 3283"/>
              <a:gd name="T49" fmla="*/ 2147483647 h 2258"/>
              <a:gd name="T50" fmla="*/ 2147483647 w 3283"/>
              <a:gd name="T51" fmla="*/ 2147483647 h 2258"/>
              <a:gd name="T52" fmla="*/ 2147483647 w 3283"/>
              <a:gd name="T53" fmla="*/ 2147483647 h 2258"/>
              <a:gd name="T54" fmla="*/ 2147483647 w 3283"/>
              <a:gd name="T55" fmla="*/ 2147483647 h 2258"/>
              <a:gd name="T56" fmla="*/ 2147483647 w 3283"/>
              <a:gd name="T57" fmla="*/ 2147483647 h 2258"/>
              <a:gd name="T58" fmla="*/ 2147483647 w 3283"/>
              <a:gd name="T59" fmla="*/ 2147483647 h 2258"/>
              <a:gd name="T60" fmla="*/ 2147483647 w 3283"/>
              <a:gd name="T61" fmla="*/ 2147483647 h 2258"/>
              <a:gd name="T62" fmla="*/ 2147483647 w 3283"/>
              <a:gd name="T63" fmla="*/ 2147483647 h 2258"/>
              <a:gd name="T64" fmla="*/ 2147483647 w 3283"/>
              <a:gd name="T65" fmla="*/ 2147483647 h 2258"/>
              <a:gd name="T66" fmla="*/ 2147483647 w 3283"/>
              <a:gd name="T67" fmla="*/ 2147483647 h 2258"/>
              <a:gd name="T68" fmla="*/ 2147483647 w 3283"/>
              <a:gd name="T69" fmla="*/ 2147483647 h 2258"/>
              <a:gd name="T70" fmla="*/ 2147483647 w 3283"/>
              <a:gd name="T71" fmla="*/ 2147483647 h 2258"/>
              <a:gd name="T72" fmla="*/ 2147483647 w 3283"/>
              <a:gd name="T73" fmla="*/ 2147483647 h 2258"/>
              <a:gd name="T74" fmla="*/ 2147483647 w 3283"/>
              <a:gd name="T75" fmla="*/ 2147483647 h 2258"/>
              <a:gd name="T76" fmla="*/ 2147483647 w 3283"/>
              <a:gd name="T77" fmla="*/ 2147483647 h 2258"/>
              <a:gd name="T78" fmla="*/ 2147483647 w 3283"/>
              <a:gd name="T79" fmla="*/ 2147483647 h 2258"/>
              <a:gd name="T80" fmla="*/ 2147483647 w 3283"/>
              <a:gd name="T81" fmla="*/ 2147483647 h 2258"/>
              <a:gd name="T82" fmla="*/ 2147483647 w 3283"/>
              <a:gd name="T83" fmla="*/ 2147483647 h 2258"/>
              <a:gd name="T84" fmla="*/ 2147483647 w 3283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283"/>
              <a:gd name="T130" fmla="*/ 0 h 2258"/>
              <a:gd name="T131" fmla="*/ 3283 w 3283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283" h="2258">
                <a:moveTo>
                  <a:pt x="959" y="2258"/>
                </a:moveTo>
                <a:lnTo>
                  <a:pt x="899" y="2235"/>
                </a:lnTo>
                <a:lnTo>
                  <a:pt x="841" y="2210"/>
                </a:lnTo>
                <a:lnTo>
                  <a:pt x="786" y="2184"/>
                </a:lnTo>
                <a:lnTo>
                  <a:pt x="731" y="2157"/>
                </a:lnTo>
                <a:lnTo>
                  <a:pt x="678" y="2131"/>
                </a:lnTo>
                <a:lnTo>
                  <a:pt x="629" y="2102"/>
                </a:lnTo>
                <a:lnTo>
                  <a:pt x="581" y="2072"/>
                </a:lnTo>
                <a:lnTo>
                  <a:pt x="535" y="2042"/>
                </a:lnTo>
                <a:lnTo>
                  <a:pt x="489" y="2012"/>
                </a:lnTo>
                <a:lnTo>
                  <a:pt x="447" y="1981"/>
                </a:lnTo>
                <a:lnTo>
                  <a:pt x="406" y="1949"/>
                </a:lnTo>
                <a:lnTo>
                  <a:pt x="369" y="1917"/>
                </a:lnTo>
                <a:lnTo>
                  <a:pt x="332" y="1883"/>
                </a:lnTo>
                <a:lnTo>
                  <a:pt x="297" y="1848"/>
                </a:lnTo>
                <a:lnTo>
                  <a:pt x="265" y="1814"/>
                </a:lnTo>
                <a:lnTo>
                  <a:pt x="233" y="1779"/>
                </a:lnTo>
                <a:lnTo>
                  <a:pt x="205" y="1742"/>
                </a:lnTo>
                <a:lnTo>
                  <a:pt x="178" y="1707"/>
                </a:lnTo>
                <a:lnTo>
                  <a:pt x="152" y="1670"/>
                </a:lnTo>
                <a:lnTo>
                  <a:pt x="129" y="1632"/>
                </a:lnTo>
                <a:lnTo>
                  <a:pt x="108" y="1595"/>
                </a:lnTo>
                <a:lnTo>
                  <a:pt x="88" y="1556"/>
                </a:lnTo>
                <a:lnTo>
                  <a:pt x="71" y="1518"/>
                </a:lnTo>
                <a:lnTo>
                  <a:pt x="55" y="1479"/>
                </a:lnTo>
                <a:lnTo>
                  <a:pt x="42" y="1440"/>
                </a:lnTo>
                <a:lnTo>
                  <a:pt x="30" y="1401"/>
                </a:lnTo>
                <a:lnTo>
                  <a:pt x="21" y="1360"/>
                </a:lnTo>
                <a:lnTo>
                  <a:pt x="12" y="1321"/>
                </a:lnTo>
                <a:lnTo>
                  <a:pt x="7" y="1281"/>
                </a:lnTo>
                <a:lnTo>
                  <a:pt x="2" y="1240"/>
                </a:lnTo>
                <a:lnTo>
                  <a:pt x="0" y="1201"/>
                </a:lnTo>
                <a:lnTo>
                  <a:pt x="0" y="1161"/>
                </a:lnTo>
                <a:lnTo>
                  <a:pt x="2" y="1120"/>
                </a:lnTo>
                <a:lnTo>
                  <a:pt x="5" y="1079"/>
                </a:lnTo>
                <a:lnTo>
                  <a:pt x="11" y="1039"/>
                </a:lnTo>
                <a:lnTo>
                  <a:pt x="18" y="998"/>
                </a:lnTo>
                <a:lnTo>
                  <a:pt x="26" y="957"/>
                </a:lnTo>
                <a:lnTo>
                  <a:pt x="37" y="917"/>
                </a:lnTo>
                <a:lnTo>
                  <a:pt x="51" y="878"/>
                </a:lnTo>
                <a:lnTo>
                  <a:pt x="65" y="837"/>
                </a:lnTo>
                <a:lnTo>
                  <a:pt x="81" y="797"/>
                </a:lnTo>
                <a:lnTo>
                  <a:pt x="101" y="758"/>
                </a:lnTo>
                <a:lnTo>
                  <a:pt x="120" y="719"/>
                </a:lnTo>
                <a:lnTo>
                  <a:pt x="143" y="680"/>
                </a:lnTo>
                <a:lnTo>
                  <a:pt x="168" y="641"/>
                </a:lnTo>
                <a:lnTo>
                  <a:pt x="194" y="602"/>
                </a:lnTo>
                <a:lnTo>
                  <a:pt x="221" y="563"/>
                </a:lnTo>
                <a:lnTo>
                  <a:pt x="251" y="526"/>
                </a:lnTo>
                <a:lnTo>
                  <a:pt x="282" y="489"/>
                </a:lnTo>
                <a:lnTo>
                  <a:pt x="316" y="452"/>
                </a:lnTo>
                <a:lnTo>
                  <a:pt x="351" y="415"/>
                </a:lnTo>
                <a:lnTo>
                  <a:pt x="388" y="379"/>
                </a:lnTo>
                <a:lnTo>
                  <a:pt x="429" y="344"/>
                </a:lnTo>
                <a:lnTo>
                  <a:pt x="470" y="309"/>
                </a:lnTo>
                <a:lnTo>
                  <a:pt x="512" y="275"/>
                </a:lnTo>
                <a:lnTo>
                  <a:pt x="556" y="242"/>
                </a:lnTo>
                <a:lnTo>
                  <a:pt x="604" y="208"/>
                </a:lnTo>
                <a:lnTo>
                  <a:pt x="652" y="176"/>
                </a:lnTo>
                <a:lnTo>
                  <a:pt x="703" y="144"/>
                </a:lnTo>
                <a:lnTo>
                  <a:pt x="754" y="114"/>
                </a:lnTo>
                <a:lnTo>
                  <a:pt x="809" y="84"/>
                </a:lnTo>
                <a:lnTo>
                  <a:pt x="865" y="54"/>
                </a:lnTo>
                <a:lnTo>
                  <a:pt x="922" y="26"/>
                </a:lnTo>
                <a:lnTo>
                  <a:pt x="982" y="0"/>
                </a:lnTo>
                <a:lnTo>
                  <a:pt x="2301" y="0"/>
                </a:lnTo>
                <a:lnTo>
                  <a:pt x="2361" y="26"/>
                </a:lnTo>
                <a:lnTo>
                  <a:pt x="2418" y="54"/>
                </a:lnTo>
                <a:lnTo>
                  <a:pt x="2474" y="84"/>
                </a:lnTo>
                <a:lnTo>
                  <a:pt x="2529" y="114"/>
                </a:lnTo>
                <a:lnTo>
                  <a:pt x="2580" y="144"/>
                </a:lnTo>
                <a:lnTo>
                  <a:pt x="2631" y="176"/>
                </a:lnTo>
                <a:lnTo>
                  <a:pt x="2679" y="208"/>
                </a:lnTo>
                <a:lnTo>
                  <a:pt x="2727" y="242"/>
                </a:lnTo>
                <a:lnTo>
                  <a:pt x="2771" y="275"/>
                </a:lnTo>
                <a:lnTo>
                  <a:pt x="2813" y="309"/>
                </a:lnTo>
                <a:lnTo>
                  <a:pt x="2856" y="344"/>
                </a:lnTo>
                <a:lnTo>
                  <a:pt x="2895" y="379"/>
                </a:lnTo>
                <a:lnTo>
                  <a:pt x="2932" y="415"/>
                </a:lnTo>
                <a:lnTo>
                  <a:pt x="2967" y="452"/>
                </a:lnTo>
                <a:lnTo>
                  <a:pt x="3001" y="489"/>
                </a:lnTo>
                <a:lnTo>
                  <a:pt x="3032" y="526"/>
                </a:lnTo>
                <a:lnTo>
                  <a:pt x="3062" y="563"/>
                </a:lnTo>
                <a:lnTo>
                  <a:pt x="3091" y="602"/>
                </a:lnTo>
                <a:lnTo>
                  <a:pt x="3115" y="641"/>
                </a:lnTo>
                <a:lnTo>
                  <a:pt x="3140" y="680"/>
                </a:lnTo>
                <a:lnTo>
                  <a:pt x="3163" y="719"/>
                </a:lnTo>
                <a:lnTo>
                  <a:pt x="3182" y="758"/>
                </a:lnTo>
                <a:lnTo>
                  <a:pt x="3202" y="797"/>
                </a:lnTo>
                <a:lnTo>
                  <a:pt x="3218" y="837"/>
                </a:lnTo>
                <a:lnTo>
                  <a:pt x="3234" y="878"/>
                </a:lnTo>
                <a:lnTo>
                  <a:pt x="3246" y="917"/>
                </a:lnTo>
                <a:lnTo>
                  <a:pt x="3257" y="957"/>
                </a:lnTo>
                <a:lnTo>
                  <a:pt x="3265" y="998"/>
                </a:lnTo>
                <a:lnTo>
                  <a:pt x="3272" y="1039"/>
                </a:lnTo>
                <a:lnTo>
                  <a:pt x="3278" y="1079"/>
                </a:lnTo>
                <a:lnTo>
                  <a:pt x="3281" y="1120"/>
                </a:lnTo>
                <a:lnTo>
                  <a:pt x="3283" y="1161"/>
                </a:lnTo>
                <a:lnTo>
                  <a:pt x="3283" y="1201"/>
                </a:lnTo>
                <a:lnTo>
                  <a:pt x="3281" y="1240"/>
                </a:lnTo>
                <a:lnTo>
                  <a:pt x="3278" y="1281"/>
                </a:lnTo>
                <a:lnTo>
                  <a:pt x="3271" y="1321"/>
                </a:lnTo>
                <a:lnTo>
                  <a:pt x="3264" y="1360"/>
                </a:lnTo>
                <a:lnTo>
                  <a:pt x="3253" y="1401"/>
                </a:lnTo>
                <a:lnTo>
                  <a:pt x="3241" y="1440"/>
                </a:lnTo>
                <a:lnTo>
                  <a:pt x="3228" y="1479"/>
                </a:lnTo>
                <a:lnTo>
                  <a:pt x="3212" y="1518"/>
                </a:lnTo>
                <a:lnTo>
                  <a:pt x="3195" y="1556"/>
                </a:lnTo>
                <a:lnTo>
                  <a:pt x="3175" y="1595"/>
                </a:lnTo>
                <a:lnTo>
                  <a:pt x="3154" y="1632"/>
                </a:lnTo>
                <a:lnTo>
                  <a:pt x="3131" y="1670"/>
                </a:lnTo>
                <a:lnTo>
                  <a:pt x="3106" y="1707"/>
                </a:lnTo>
                <a:lnTo>
                  <a:pt x="3078" y="1742"/>
                </a:lnTo>
                <a:lnTo>
                  <a:pt x="3050" y="1779"/>
                </a:lnTo>
                <a:lnTo>
                  <a:pt x="3018" y="1814"/>
                </a:lnTo>
                <a:lnTo>
                  <a:pt x="2986" y="1848"/>
                </a:lnTo>
                <a:lnTo>
                  <a:pt x="2951" y="1883"/>
                </a:lnTo>
                <a:lnTo>
                  <a:pt x="2914" y="1917"/>
                </a:lnTo>
                <a:lnTo>
                  <a:pt x="2877" y="1949"/>
                </a:lnTo>
                <a:lnTo>
                  <a:pt x="2836" y="1981"/>
                </a:lnTo>
                <a:lnTo>
                  <a:pt x="2794" y="2012"/>
                </a:lnTo>
                <a:lnTo>
                  <a:pt x="2748" y="2042"/>
                </a:lnTo>
                <a:lnTo>
                  <a:pt x="2702" y="2072"/>
                </a:lnTo>
                <a:lnTo>
                  <a:pt x="2654" y="2102"/>
                </a:lnTo>
                <a:lnTo>
                  <a:pt x="2605" y="2131"/>
                </a:lnTo>
                <a:lnTo>
                  <a:pt x="2552" y="2157"/>
                </a:lnTo>
                <a:lnTo>
                  <a:pt x="2497" y="2184"/>
                </a:lnTo>
                <a:lnTo>
                  <a:pt x="2442" y="2210"/>
                </a:lnTo>
                <a:lnTo>
                  <a:pt x="2384" y="2235"/>
                </a:lnTo>
                <a:lnTo>
                  <a:pt x="2324" y="2258"/>
                </a:lnTo>
                <a:lnTo>
                  <a:pt x="959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Freeform 53"/>
          <p:cNvSpPr>
            <a:spLocks/>
          </p:cNvSpPr>
          <p:nvPr/>
        </p:nvSpPr>
        <p:spPr bwMode="auto">
          <a:xfrm>
            <a:off x="2570163" y="1873250"/>
            <a:ext cx="3805237" cy="3584575"/>
          </a:xfrm>
          <a:custGeom>
            <a:avLst/>
            <a:gdLst>
              <a:gd name="T0" fmla="*/ 2147483647 w 2697"/>
              <a:gd name="T1" fmla="*/ 2147483647 h 2258"/>
              <a:gd name="T2" fmla="*/ 2147483647 w 2697"/>
              <a:gd name="T3" fmla="*/ 2147483647 h 2258"/>
              <a:gd name="T4" fmla="*/ 2147483647 w 2697"/>
              <a:gd name="T5" fmla="*/ 2147483647 h 2258"/>
              <a:gd name="T6" fmla="*/ 2147483647 w 2697"/>
              <a:gd name="T7" fmla="*/ 2147483647 h 2258"/>
              <a:gd name="T8" fmla="*/ 2147483647 w 2697"/>
              <a:gd name="T9" fmla="*/ 2147483647 h 2258"/>
              <a:gd name="T10" fmla="*/ 2147483647 w 2697"/>
              <a:gd name="T11" fmla="*/ 2147483647 h 2258"/>
              <a:gd name="T12" fmla="*/ 2147483647 w 2697"/>
              <a:gd name="T13" fmla="*/ 2147483647 h 2258"/>
              <a:gd name="T14" fmla="*/ 2147483647 w 2697"/>
              <a:gd name="T15" fmla="*/ 2147483647 h 2258"/>
              <a:gd name="T16" fmla="*/ 2147483647 w 2697"/>
              <a:gd name="T17" fmla="*/ 2147483647 h 2258"/>
              <a:gd name="T18" fmla="*/ 2147483647 w 2697"/>
              <a:gd name="T19" fmla="*/ 2147483647 h 2258"/>
              <a:gd name="T20" fmla="*/ 0 w 2697"/>
              <a:gd name="T21" fmla="*/ 2147483647 h 2258"/>
              <a:gd name="T22" fmla="*/ 2147483647 w 2697"/>
              <a:gd name="T23" fmla="*/ 2147483647 h 2258"/>
              <a:gd name="T24" fmla="*/ 2147483647 w 2697"/>
              <a:gd name="T25" fmla="*/ 2147483647 h 2258"/>
              <a:gd name="T26" fmla="*/ 2147483647 w 2697"/>
              <a:gd name="T27" fmla="*/ 2147483647 h 2258"/>
              <a:gd name="T28" fmla="*/ 2147483647 w 2697"/>
              <a:gd name="T29" fmla="*/ 2147483647 h 2258"/>
              <a:gd name="T30" fmla="*/ 2147483647 w 2697"/>
              <a:gd name="T31" fmla="*/ 2147483647 h 2258"/>
              <a:gd name="T32" fmla="*/ 2147483647 w 2697"/>
              <a:gd name="T33" fmla="*/ 2147483647 h 2258"/>
              <a:gd name="T34" fmla="*/ 2147483647 w 2697"/>
              <a:gd name="T35" fmla="*/ 2147483647 h 2258"/>
              <a:gd name="T36" fmla="*/ 2147483647 w 2697"/>
              <a:gd name="T37" fmla="*/ 2147483647 h 2258"/>
              <a:gd name="T38" fmla="*/ 2147483647 w 2697"/>
              <a:gd name="T39" fmla="*/ 2147483647 h 2258"/>
              <a:gd name="T40" fmla="*/ 2147483647 w 2697"/>
              <a:gd name="T41" fmla="*/ 2147483647 h 2258"/>
              <a:gd name="T42" fmla="*/ 2147483647 w 2697"/>
              <a:gd name="T43" fmla="*/ 0 h 2258"/>
              <a:gd name="T44" fmla="*/ 2147483647 w 2697"/>
              <a:gd name="T45" fmla="*/ 2147483647 h 2258"/>
              <a:gd name="T46" fmla="*/ 2147483647 w 2697"/>
              <a:gd name="T47" fmla="*/ 2147483647 h 2258"/>
              <a:gd name="T48" fmla="*/ 2147483647 w 2697"/>
              <a:gd name="T49" fmla="*/ 2147483647 h 2258"/>
              <a:gd name="T50" fmla="*/ 2147483647 w 2697"/>
              <a:gd name="T51" fmla="*/ 2147483647 h 2258"/>
              <a:gd name="T52" fmla="*/ 2147483647 w 2697"/>
              <a:gd name="T53" fmla="*/ 2147483647 h 2258"/>
              <a:gd name="T54" fmla="*/ 2147483647 w 2697"/>
              <a:gd name="T55" fmla="*/ 2147483647 h 2258"/>
              <a:gd name="T56" fmla="*/ 2147483647 w 2697"/>
              <a:gd name="T57" fmla="*/ 2147483647 h 2258"/>
              <a:gd name="T58" fmla="*/ 2147483647 w 2697"/>
              <a:gd name="T59" fmla="*/ 2147483647 h 2258"/>
              <a:gd name="T60" fmla="*/ 2147483647 w 2697"/>
              <a:gd name="T61" fmla="*/ 2147483647 h 2258"/>
              <a:gd name="T62" fmla="*/ 2147483647 w 2697"/>
              <a:gd name="T63" fmla="*/ 2147483647 h 2258"/>
              <a:gd name="T64" fmla="*/ 2147483647 w 2697"/>
              <a:gd name="T65" fmla="*/ 2147483647 h 2258"/>
              <a:gd name="T66" fmla="*/ 2147483647 w 2697"/>
              <a:gd name="T67" fmla="*/ 2147483647 h 2258"/>
              <a:gd name="T68" fmla="*/ 2147483647 w 2697"/>
              <a:gd name="T69" fmla="*/ 2147483647 h 2258"/>
              <a:gd name="T70" fmla="*/ 2147483647 w 2697"/>
              <a:gd name="T71" fmla="*/ 2147483647 h 2258"/>
              <a:gd name="T72" fmla="*/ 2147483647 w 2697"/>
              <a:gd name="T73" fmla="*/ 2147483647 h 2258"/>
              <a:gd name="T74" fmla="*/ 2147483647 w 2697"/>
              <a:gd name="T75" fmla="*/ 2147483647 h 2258"/>
              <a:gd name="T76" fmla="*/ 2147483647 w 2697"/>
              <a:gd name="T77" fmla="*/ 2147483647 h 2258"/>
              <a:gd name="T78" fmla="*/ 2147483647 w 2697"/>
              <a:gd name="T79" fmla="*/ 2147483647 h 2258"/>
              <a:gd name="T80" fmla="*/ 2147483647 w 2697"/>
              <a:gd name="T81" fmla="*/ 2147483647 h 2258"/>
              <a:gd name="T82" fmla="*/ 2147483647 w 2697"/>
              <a:gd name="T83" fmla="*/ 2147483647 h 2258"/>
              <a:gd name="T84" fmla="*/ 2147483647 w 2697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697"/>
              <a:gd name="T130" fmla="*/ 0 h 2258"/>
              <a:gd name="T131" fmla="*/ 2697 w 2697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697" h="2258">
                <a:moveTo>
                  <a:pt x="788" y="2258"/>
                </a:moveTo>
                <a:lnTo>
                  <a:pt x="738" y="2235"/>
                </a:lnTo>
                <a:lnTo>
                  <a:pt x="691" y="2210"/>
                </a:lnTo>
                <a:lnTo>
                  <a:pt x="645" y="2184"/>
                </a:lnTo>
                <a:lnTo>
                  <a:pt x="601" y="2157"/>
                </a:lnTo>
                <a:lnTo>
                  <a:pt x="558" y="2131"/>
                </a:lnTo>
                <a:lnTo>
                  <a:pt x="518" y="2102"/>
                </a:lnTo>
                <a:lnTo>
                  <a:pt x="477" y="2072"/>
                </a:lnTo>
                <a:lnTo>
                  <a:pt x="440" y="2042"/>
                </a:lnTo>
                <a:lnTo>
                  <a:pt x="403" y="2012"/>
                </a:lnTo>
                <a:lnTo>
                  <a:pt x="367" y="1981"/>
                </a:lnTo>
                <a:lnTo>
                  <a:pt x="334" y="1949"/>
                </a:lnTo>
                <a:lnTo>
                  <a:pt x="302" y="1917"/>
                </a:lnTo>
                <a:lnTo>
                  <a:pt x="272" y="1883"/>
                </a:lnTo>
                <a:lnTo>
                  <a:pt x="244" y="1848"/>
                </a:lnTo>
                <a:lnTo>
                  <a:pt x="217" y="1814"/>
                </a:lnTo>
                <a:lnTo>
                  <a:pt x="193" y="1779"/>
                </a:lnTo>
                <a:lnTo>
                  <a:pt x="168" y="1742"/>
                </a:lnTo>
                <a:lnTo>
                  <a:pt x="147" y="1707"/>
                </a:lnTo>
                <a:lnTo>
                  <a:pt x="125" y="1670"/>
                </a:lnTo>
                <a:lnTo>
                  <a:pt x="106" y="1632"/>
                </a:lnTo>
                <a:lnTo>
                  <a:pt x="88" y="1595"/>
                </a:lnTo>
                <a:lnTo>
                  <a:pt x="73" y="1556"/>
                </a:lnTo>
                <a:lnTo>
                  <a:pt x="58" y="1518"/>
                </a:lnTo>
                <a:lnTo>
                  <a:pt x="46" y="1479"/>
                </a:lnTo>
                <a:lnTo>
                  <a:pt x="35" y="1440"/>
                </a:lnTo>
                <a:lnTo>
                  <a:pt x="25" y="1401"/>
                </a:lnTo>
                <a:lnTo>
                  <a:pt x="18" y="1360"/>
                </a:lnTo>
                <a:lnTo>
                  <a:pt x="11" y="1321"/>
                </a:lnTo>
                <a:lnTo>
                  <a:pt x="5" y="1281"/>
                </a:lnTo>
                <a:lnTo>
                  <a:pt x="2" y="1240"/>
                </a:lnTo>
                <a:lnTo>
                  <a:pt x="0" y="1201"/>
                </a:lnTo>
                <a:lnTo>
                  <a:pt x="0" y="1161"/>
                </a:lnTo>
                <a:lnTo>
                  <a:pt x="2" y="1120"/>
                </a:lnTo>
                <a:lnTo>
                  <a:pt x="4" y="1079"/>
                </a:lnTo>
                <a:lnTo>
                  <a:pt x="9" y="1039"/>
                </a:lnTo>
                <a:lnTo>
                  <a:pt x="14" y="998"/>
                </a:lnTo>
                <a:lnTo>
                  <a:pt x="21" y="957"/>
                </a:lnTo>
                <a:lnTo>
                  <a:pt x="32" y="917"/>
                </a:lnTo>
                <a:lnTo>
                  <a:pt x="42" y="878"/>
                </a:lnTo>
                <a:lnTo>
                  <a:pt x="53" y="837"/>
                </a:lnTo>
                <a:lnTo>
                  <a:pt x="67" y="797"/>
                </a:lnTo>
                <a:lnTo>
                  <a:pt x="83" y="758"/>
                </a:lnTo>
                <a:lnTo>
                  <a:pt x="99" y="719"/>
                </a:lnTo>
                <a:lnTo>
                  <a:pt x="118" y="680"/>
                </a:lnTo>
                <a:lnTo>
                  <a:pt x="138" y="641"/>
                </a:lnTo>
                <a:lnTo>
                  <a:pt x="159" y="602"/>
                </a:lnTo>
                <a:lnTo>
                  <a:pt x="182" y="563"/>
                </a:lnTo>
                <a:lnTo>
                  <a:pt x="207" y="526"/>
                </a:lnTo>
                <a:lnTo>
                  <a:pt x="233" y="489"/>
                </a:lnTo>
                <a:lnTo>
                  <a:pt x="260" y="452"/>
                </a:lnTo>
                <a:lnTo>
                  <a:pt x="290" y="415"/>
                </a:lnTo>
                <a:lnTo>
                  <a:pt x="320" y="379"/>
                </a:lnTo>
                <a:lnTo>
                  <a:pt x="352" y="344"/>
                </a:lnTo>
                <a:lnTo>
                  <a:pt x="385" y="309"/>
                </a:lnTo>
                <a:lnTo>
                  <a:pt x="420" y="275"/>
                </a:lnTo>
                <a:lnTo>
                  <a:pt x="458" y="242"/>
                </a:lnTo>
                <a:lnTo>
                  <a:pt x="496" y="208"/>
                </a:lnTo>
                <a:lnTo>
                  <a:pt x="535" y="176"/>
                </a:lnTo>
                <a:lnTo>
                  <a:pt x="578" y="144"/>
                </a:lnTo>
                <a:lnTo>
                  <a:pt x="620" y="114"/>
                </a:lnTo>
                <a:lnTo>
                  <a:pt x="664" y="84"/>
                </a:lnTo>
                <a:lnTo>
                  <a:pt x="710" y="54"/>
                </a:lnTo>
                <a:lnTo>
                  <a:pt x="758" y="26"/>
                </a:lnTo>
                <a:lnTo>
                  <a:pt x="807" y="0"/>
                </a:lnTo>
                <a:lnTo>
                  <a:pt x="1892" y="0"/>
                </a:lnTo>
                <a:lnTo>
                  <a:pt x="1939" y="26"/>
                </a:lnTo>
                <a:lnTo>
                  <a:pt x="1987" y="54"/>
                </a:lnTo>
                <a:lnTo>
                  <a:pt x="2033" y="84"/>
                </a:lnTo>
                <a:lnTo>
                  <a:pt x="2077" y="114"/>
                </a:lnTo>
                <a:lnTo>
                  <a:pt x="2121" y="144"/>
                </a:lnTo>
                <a:lnTo>
                  <a:pt x="2162" y="176"/>
                </a:lnTo>
                <a:lnTo>
                  <a:pt x="2202" y="208"/>
                </a:lnTo>
                <a:lnTo>
                  <a:pt x="2239" y="242"/>
                </a:lnTo>
                <a:lnTo>
                  <a:pt x="2277" y="275"/>
                </a:lnTo>
                <a:lnTo>
                  <a:pt x="2312" y="309"/>
                </a:lnTo>
                <a:lnTo>
                  <a:pt x="2345" y="344"/>
                </a:lnTo>
                <a:lnTo>
                  <a:pt x="2377" y="379"/>
                </a:lnTo>
                <a:lnTo>
                  <a:pt x="2409" y="415"/>
                </a:lnTo>
                <a:lnTo>
                  <a:pt x="2437" y="452"/>
                </a:lnTo>
                <a:lnTo>
                  <a:pt x="2466" y="489"/>
                </a:lnTo>
                <a:lnTo>
                  <a:pt x="2492" y="526"/>
                </a:lnTo>
                <a:lnTo>
                  <a:pt x="2515" y="563"/>
                </a:lnTo>
                <a:lnTo>
                  <a:pt x="2538" y="602"/>
                </a:lnTo>
                <a:lnTo>
                  <a:pt x="2561" y="641"/>
                </a:lnTo>
                <a:lnTo>
                  <a:pt x="2580" y="680"/>
                </a:lnTo>
                <a:lnTo>
                  <a:pt x="2598" y="719"/>
                </a:lnTo>
                <a:lnTo>
                  <a:pt x="2616" y="758"/>
                </a:lnTo>
                <a:lnTo>
                  <a:pt x="2630" y="797"/>
                </a:lnTo>
                <a:lnTo>
                  <a:pt x="2644" y="837"/>
                </a:lnTo>
                <a:lnTo>
                  <a:pt x="2656" y="878"/>
                </a:lnTo>
                <a:lnTo>
                  <a:pt x="2667" y="917"/>
                </a:lnTo>
                <a:lnTo>
                  <a:pt x="2676" y="957"/>
                </a:lnTo>
                <a:lnTo>
                  <a:pt x="2683" y="998"/>
                </a:lnTo>
                <a:lnTo>
                  <a:pt x="2690" y="1039"/>
                </a:lnTo>
                <a:lnTo>
                  <a:pt x="2693" y="1079"/>
                </a:lnTo>
                <a:lnTo>
                  <a:pt x="2697" y="1120"/>
                </a:lnTo>
                <a:lnTo>
                  <a:pt x="2697" y="1161"/>
                </a:lnTo>
                <a:lnTo>
                  <a:pt x="2697" y="1201"/>
                </a:lnTo>
                <a:lnTo>
                  <a:pt x="2695" y="1240"/>
                </a:lnTo>
                <a:lnTo>
                  <a:pt x="2692" y="1281"/>
                </a:lnTo>
                <a:lnTo>
                  <a:pt x="2686" y="1321"/>
                </a:lnTo>
                <a:lnTo>
                  <a:pt x="2681" y="1360"/>
                </a:lnTo>
                <a:lnTo>
                  <a:pt x="2672" y="1401"/>
                </a:lnTo>
                <a:lnTo>
                  <a:pt x="2663" y="1440"/>
                </a:lnTo>
                <a:lnTo>
                  <a:pt x="2651" y="1479"/>
                </a:lnTo>
                <a:lnTo>
                  <a:pt x="2639" y="1518"/>
                </a:lnTo>
                <a:lnTo>
                  <a:pt x="2624" y="1556"/>
                </a:lnTo>
                <a:lnTo>
                  <a:pt x="2609" y="1595"/>
                </a:lnTo>
                <a:lnTo>
                  <a:pt x="2591" y="1632"/>
                </a:lnTo>
                <a:lnTo>
                  <a:pt x="2572" y="1670"/>
                </a:lnTo>
                <a:lnTo>
                  <a:pt x="2550" y="1707"/>
                </a:lnTo>
                <a:lnTo>
                  <a:pt x="2529" y="1742"/>
                </a:lnTo>
                <a:lnTo>
                  <a:pt x="2504" y="1779"/>
                </a:lnTo>
                <a:lnTo>
                  <a:pt x="2480" y="1814"/>
                </a:lnTo>
                <a:lnTo>
                  <a:pt x="2453" y="1848"/>
                </a:lnTo>
                <a:lnTo>
                  <a:pt x="2425" y="1883"/>
                </a:lnTo>
                <a:lnTo>
                  <a:pt x="2395" y="1917"/>
                </a:lnTo>
                <a:lnTo>
                  <a:pt x="2363" y="1949"/>
                </a:lnTo>
                <a:lnTo>
                  <a:pt x="2330" y="1981"/>
                </a:lnTo>
                <a:lnTo>
                  <a:pt x="2294" y="2012"/>
                </a:lnTo>
                <a:lnTo>
                  <a:pt x="2257" y="2042"/>
                </a:lnTo>
                <a:lnTo>
                  <a:pt x="2220" y="2072"/>
                </a:lnTo>
                <a:lnTo>
                  <a:pt x="2179" y="2102"/>
                </a:lnTo>
                <a:lnTo>
                  <a:pt x="2139" y="2131"/>
                </a:lnTo>
                <a:lnTo>
                  <a:pt x="2096" y="2157"/>
                </a:lnTo>
                <a:lnTo>
                  <a:pt x="2052" y="2184"/>
                </a:lnTo>
                <a:lnTo>
                  <a:pt x="2006" y="2210"/>
                </a:lnTo>
                <a:lnTo>
                  <a:pt x="1959" y="2235"/>
                </a:lnTo>
                <a:lnTo>
                  <a:pt x="1909" y="2258"/>
                </a:lnTo>
                <a:lnTo>
                  <a:pt x="788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Freeform 54"/>
          <p:cNvSpPr>
            <a:spLocks/>
          </p:cNvSpPr>
          <p:nvPr/>
        </p:nvSpPr>
        <p:spPr bwMode="auto">
          <a:xfrm>
            <a:off x="3113088" y="1873250"/>
            <a:ext cx="2719387" cy="3584575"/>
          </a:xfrm>
          <a:custGeom>
            <a:avLst/>
            <a:gdLst>
              <a:gd name="T0" fmla="*/ 2147483647 w 1927"/>
              <a:gd name="T1" fmla="*/ 2147483647 h 2258"/>
              <a:gd name="T2" fmla="*/ 2147483647 w 1927"/>
              <a:gd name="T3" fmla="*/ 2147483647 h 2258"/>
              <a:gd name="T4" fmla="*/ 2147483647 w 1927"/>
              <a:gd name="T5" fmla="*/ 2147483647 h 2258"/>
              <a:gd name="T6" fmla="*/ 2147483647 w 1927"/>
              <a:gd name="T7" fmla="*/ 2147483647 h 2258"/>
              <a:gd name="T8" fmla="*/ 2147483647 w 1927"/>
              <a:gd name="T9" fmla="*/ 2147483647 h 2258"/>
              <a:gd name="T10" fmla="*/ 2147483647 w 1927"/>
              <a:gd name="T11" fmla="*/ 2147483647 h 2258"/>
              <a:gd name="T12" fmla="*/ 2147483647 w 1927"/>
              <a:gd name="T13" fmla="*/ 2147483647 h 2258"/>
              <a:gd name="T14" fmla="*/ 2147483647 w 1927"/>
              <a:gd name="T15" fmla="*/ 2147483647 h 2258"/>
              <a:gd name="T16" fmla="*/ 2147483647 w 1927"/>
              <a:gd name="T17" fmla="*/ 2147483647 h 2258"/>
              <a:gd name="T18" fmla="*/ 2147483647 w 1927"/>
              <a:gd name="T19" fmla="*/ 2147483647 h 2258"/>
              <a:gd name="T20" fmla="*/ 0 w 1927"/>
              <a:gd name="T21" fmla="*/ 2147483647 h 2258"/>
              <a:gd name="T22" fmla="*/ 2147483647 w 1927"/>
              <a:gd name="T23" fmla="*/ 2147483647 h 2258"/>
              <a:gd name="T24" fmla="*/ 2147483647 w 1927"/>
              <a:gd name="T25" fmla="*/ 2147483647 h 2258"/>
              <a:gd name="T26" fmla="*/ 2147483647 w 1927"/>
              <a:gd name="T27" fmla="*/ 2147483647 h 2258"/>
              <a:gd name="T28" fmla="*/ 2147483647 w 1927"/>
              <a:gd name="T29" fmla="*/ 2147483647 h 2258"/>
              <a:gd name="T30" fmla="*/ 2147483647 w 1927"/>
              <a:gd name="T31" fmla="*/ 2147483647 h 2258"/>
              <a:gd name="T32" fmla="*/ 2147483647 w 1927"/>
              <a:gd name="T33" fmla="*/ 2147483647 h 2258"/>
              <a:gd name="T34" fmla="*/ 2147483647 w 1927"/>
              <a:gd name="T35" fmla="*/ 2147483647 h 2258"/>
              <a:gd name="T36" fmla="*/ 2147483647 w 1927"/>
              <a:gd name="T37" fmla="*/ 2147483647 h 2258"/>
              <a:gd name="T38" fmla="*/ 2147483647 w 1927"/>
              <a:gd name="T39" fmla="*/ 2147483647 h 2258"/>
              <a:gd name="T40" fmla="*/ 2147483647 w 1927"/>
              <a:gd name="T41" fmla="*/ 2147483647 h 2258"/>
              <a:gd name="T42" fmla="*/ 2147483647 w 1927"/>
              <a:gd name="T43" fmla="*/ 0 h 2258"/>
              <a:gd name="T44" fmla="*/ 2147483647 w 1927"/>
              <a:gd name="T45" fmla="*/ 2147483647 h 2258"/>
              <a:gd name="T46" fmla="*/ 2147483647 w 1927"/>
              <a:gd name="T47" fmla="*/ 2147483647 h 2258"/>
              <a:gd name="T48" fmla="*/ 2147483647 w 1927"/>
              <a:gd name="T49" fmla="*/ 2147483647 h 2258"/>
              <a:gd name="T50" fmla="*/ 2147483647 w 1927"/>
              <a:gd name="T51" fmla="*/ 2147483647 h 2258"/>
              <a:gd name="T52" fmla="*/ 2147483647 w 1927"/>
              <a:gd name="T53" fmla="*/ 2147483647 h 2258"/>
              <a:gd name="T54" fmla="*/ 2147483647 w 1927"/>
              <a:gd name="T55" fmla="*/ 2147483647 h 2258"/>
              <a:gd name="T56" fmla="*/ 2147483647 w 1927"/>
              <a:gd name="T57" fmla="*/ 2147483647 h 2258"/>
              <a:gd name="T58" fmla="*/ 2147483647 w 1927"/>
              <a:gd name="T59" fmla="*/ 2147483647 h 2258"/>
              <a:gd name="T60" fmla="*/ 2147483647 w 1927"/>
              <a:gd name="T61" fmla="*/ 2147483647 h 2258"/>
              <a:gd name="T62" fmla="*/ 2147483647 w 1927"/>
              <a:gd name="T63" fmla="*/ 2147483647 h 2258"/>
              <a:gd name="T64" fmla="*/ 2147483647 w 1927"/>
              <a:gd name="T65" fmla="*/ 2147483647 h 2258"/>
              <a:gd name="T66" fmla="*/ 2147483647 w 1927"/>
              <a:gd name="T67" fmla="*/ 2147483647 h 2258"/>
              <a:gd name="T68" fmla="*/ 2147483647 w 1927"/>
              <a:gd name="T69" fmla="*/ 2147483647 h 2258"/>
              <a:gd name="T70" fmla="*/ 2147483647 w 1927"/>
              <a:gd name="T71" fmla="*/ 2147483647 h 2258"/>
              <a:gd name="T72" fmla="*/ 2147483647 w 1927"/>
              <a:gd name="T73" fmla="*/ 2147483647 h 2258"/>
              <a:gd name="T74" fmla="*/ 2147483647 w 1927"/>
              <a:gd name="T75" fmla="*/ 2147483647 h 2258"/>
              <a:gd name="T76" fmla="*/ 2147483647 w 1927"/>
              <a:gd name="T77" fmla="*/ 2147483647 h 2258"/>
              <a:gd name="T78" fmla="*/ 2147483647 w 1927"/>
              <a:gd name="T79" fmla="*/ 2147483647 h 2258"/>
              <a:gd name="T80" fmla="*/ 2147483647 w 1927"/>
              <a:gd name="T81" fmla="*/ 2147483647 h 2258"/>
              <a:gd name="T82" fmla="*/ 2147483647 w 1927"/>
              <a:gd name="T83" fmla="*/ 2147483647 h 2258"/>
              <a:gd name="T84" fmla="*/ 2147483647 w 1927"/>
              <a:gd name="T85" fmla="*/ 2147483647 h 225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927"/>
              <a:gd name="T130" fmla="*/ 0 h 2258"/>
              <a:gd name="T131" fmla="*/ 1927 w 1927"/>
              <a:gd name="T132" fmla="*/ 2258 h 225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927" h="2258">
                <a:moveTo>
                  <a:pt x="563" y="2258"/>
                </a:moveTo>
                <a:lnTo>
                  <a:pt x="528" y="2235"/>
                </a:lnTo>
                <a:lnTo>
                  <a:pt x="495" y="2210"/>
                </a:lnTo>
                <a:lnTo>
                  <a:pt x="461" y="2184"/>
                </a:lnTo>
                <a:lnTo>
                  <a:pt x="429" y="2157"/>
                </a:lnTo>
                <a:lnTo>
                  <a:pt x="399" y="2131"/>
                </a:lnTo>
                <a:lnTo>
                  <a:pt x="369" y="2102"/>
                </a:lnTo>
                <a:lnTo>
                  <a:pt x="341" y="2072"/>
                </a:lnTo>
                <a:lnTo>
                  <a:pt x="314" y="2042"/>
                </a:lnTo>
                <a:lnTo>
                  <a:pt x="288" y="2012"/>
                </a:lnTo>
                <a:lnTo>
                  <a:pt x="263" y="1981"/>
                </a:lnTo>
                <a:lnTo>
                  <a:pt x="239" y="1949"/>
                </a:lnTo>
                <a:lnTo>
                  <a:pt x="217" y="1917"/>
                </a:lnTo>
                <a:lnTo>
                  <a:pt x="194" y="1883"/>
                </a:lnTo>
                <a:lnTo>
                  <a:pt x="175" y="1848"/>
                </a:lnTo>
                <a:lnTo>
                  <a:pt x="156" y="1814"/>
                </a:lnTo>
                <a:lnTo>
                  <a:pt x="138" y="1779"/>
                </a:lnTo>
                <a:lnTo>
                  <a:pt x="120" y="1742"/>
                </a:lnTo>
                <a:lnTo>
                  <a:pt x="104" y="1707"/>
                </a:lnTo>
                <a:lnTo>
                  <a:pt x="90" y="1670"/>
                </a:lnTo>
                <a:lnTo>
                  <a:pt x="76" y="1632"/>
                </a:lnTo>
                <a:lnTo>
                  <a:pt x="64" y="1595"/>
                </a:lnTo>
                <a:lnTo>
                  <a:pt x="51" y="1556"/>
                </a:lnTo>
                <a:lnTo>
                  <a:pt x="42" y="1518"/>
                </a:lnTo>
                <a:lnTo>
                  <a:pt x="32" y="1479"/>
                </a:lnTo>
                <a:lnTo>
                  <a:pt x="25" y="1440"/>
                </a:lnTo>
                <a:lnTo>
                  <a:pt x="18" y="1401"/>
                </a:lnTo>
                <a:lnTo>
                  <a:pt x="12" y="1360"/>
                </a:lnTo>
                <a:lnTo>
                  <a:pt x="7" y="1321"/>
                </a:lnTo>
                <a:lnTo>
                  <a:pt x="4" y="1281"/>
                </a:lnTo>
                <a:lnTo>
                  <a:pt x="2" y="1240"/>
                </a:lnTo>
                <a:lnTo>
                  <a:pt x="0" y="1201"/>
                </a:lnTo>
                <a:lnTo>
                  <a:pt x="0" y="1161"/>
                </a:lnTo>
                <a:lnTo>
                  <a:pt x="0" y="1120"/>
                </a:lnTo>
                <a:lnTo>
                  <a:pt x="4" y="1079"/>
                </a:lnTo>
                <a:lnTo>
                  <a:pt x="5" y="1039"/>
                </a:lnTo>
                <a:lnTo>
                  <a:pt x="11" y="998"/>
                </a:lnTo>
                <a:lnTo>
                  <a:pt x="16" y="957"/>
                </a:lnTo>
                <a:lnTo>
                  <a:pt x="21" y="917"/>
                </a:lnTo>
                <a:lnTo>
                  <a:pt x="30" y="878"/>
                </a:lnTo>
                <a:lnTo>
                  <a:pt x="39" y="837"/>
                </a:lnTo>
                <a:lnTo>
                  <a:pt x="48" y="797"/>
                </a:lnTo>
                <a:lnTo>
                  <a:pt x="58" y="758"/>
                </a:lnTo>
                <a:lnTo>
                  <a:pt x="71" y="719"/>
                </a:lnTo>
                <a:lnTo>
                  <a:pt x="85" y="680"/>
                </a:lnTo>
                <a:lnTo>
                  <a:pt x="99" y="641"/>
                </a:lnTo>
                <a:lnTo>
                  <a:pt x="113" y="602"/>
                </a:lnTo>
                <a:lnTo>
                  <a:pt x="131" y="563"/>
                </a:lnTo>
                <a:lnTo>
                  <a:pt x="147" y="526"/>
                </a:lnTo>
                <a:lnTo>
                  <a:pt x="166" y="489"/>
                </a:lnTo>
                <a:lnTo>
                  <a:pt x="186" y="452"/>
                </a:lnTo>
                <a:lnTo>
                  <a:pt x="207" y="415"/>
                </a:lnTo>
                <a:lnTo>
                  <a:pt x="228" y="379"/>
                </a:lnTo>
                <a:lnTo>
                  <a:pt x="251" y="344"/>
                </a:lnTo>
                <a:lnTo>
                  <a:pt x="276" y="309"/>
                </a:lnTo>
                <a:lnTo>
                  <a:pt x="300" y="275"/>
                </a:lnTo>
                <a:lnTo>
                  <a:pt x="327" y="242"/>
                </a:lnTo>
                <a:lnTo>
                  <a:pt x="355" y="208"/>
                </a:lnTo>
                <a:lnTo>
                  <a:pt x="383" y="176"/>
                </a:lnTo>
                <a:lnTo>
                  <a:pt x="413" y="144"/>
                </a:lnTo>
                <a:lnTo>
                  <a:pt x="443" y="114"/>
                </a:lnTo>
                <a:lnTo>
                  <a:pt x="475" y="84"/>
                </a:lnTo>
                <a:lnTo>
                  <a:pt x="509" y="54"/>
                </a:lnTo>
                <a:lnTo>
                  <a:pt x="542" y="26"/>
                </a:lnTo>
                <a:lnTo>
                  <a:pt x="578" y="0"/>
                </a:lnTo>
                <a:lnTo>
                  <a:pt x="1351" y="0"/>
                </a:lnTo>
                <a:lnTo>
                  <a:pt x="1386" y="26"/>
                </a:lnTo>
                <a:lnTo>
                  <a:pt x="1420" y="54"/>
                </a:lnTo>
                <a:lnTo>
                  <a:pt x="1452" y="84"/>
                </a:lnTo>
                <a:lnTo>
                  <a:pt x="1484" y="114"/>
                </a:lnTo>
                <a:lnTo>
                  <a:pt x="1515" y="144"/>
                </a:lnTo>
                <a:lnTo>
                  <a:pt x="1544" y="176"/>
                </a:lnTo>
                <a:lnTo>
                  <a:pt x="1574" y="208"/>
                </a:lnTo>
                <a:lnTo>
                  <a:pt x="1600" y="242"/>
                </a:lnTo>
                <a:lnTo>
                  <a:pt x="1627" y="275"/>
                </a:lnTo>
                <a:lnTo>
                  <a:pt x="1651" y="309"/>
                </a:lnTo>
                <a:lnTo>
                  <a:pt x="1676" y="344"/>
                </a:lnTo>
                <a:lnTo>
                  <a:pt x="1699" y="379"/>
                </a:lnTo>
                <a:lnTo>
                  <a:pt x="1720" y="415"/>
                </a:lnTo>
                <a:lnTo>
                  <a:pt x="1741" y="452"/>
                </a:lnTo>
                <a:lnTo>
                  <a:pt x="1761" y="489"/>
                </a:lnTo>
                <a:lnTo>
                  <a:pt x="1780" y="526"/>
                </a:lnTo>
                <a:lnTo>
                  <a:pt x="1798" y="563"/>
                </a:lnTo>
                <a:lnTo>
                  <a:pt x="1814" y="602"/>
                </a:lnTo>
                <a:lnTo>
                  <a:pt x="1830" y="641"/>
                </a:lnTo>
                <a:lnTo>
                  <a:pt x="1844" y="680"/>
                </a:lnTo>
                <a:lnTo>
                  <a:pt x="1856" y="719"/>
                </a:lnTo>
                <a:lnTo>
                  <a:pt x="1869" y="758"/>
                </a:lnTo>
                <a:lnTo>
                  <a:pt x="1879" y="797"/>
                </a:lnTo>
                <a:lnTo>
                  <a:pt x="1890" y="837"/>
                </a:lnTo>
                <a:lnTo>
                  <a:pt x="1897" y="878"/>
                </a:lnTo>
                <a:lnTo>
                  <a:pt x="1906" y="917"/>
                </a:lnTo>
                <a:lnTo>
                  <a:pt x="1911" y="957"/>
                </a:lnTo>
                <a:lnTo>
                  <a:pt x="1916" y="998"/>
                </a:lnTo>
                <a:lnTo>
                  <a:pt x="1922" y="1039"/>
                </a:lnTo>
                <a:lnTo>
                  <a:pt x="1925" y="1079"/>
                </a:lnTo>
                <a:lnTo>
                  <a:pt x="1927" y="1120"/>
                </a:lnTo>
                <a:lnTo>
                  <a:pt x="1927" y="1161"/>
                </a:lnTo>
                <a:lnTo>
                  <a:pt x="1927" y="1201"/>
                </a:lnTo>
                <a:lnTo>
                  <a:pt x="1925" y="1240"/>
                </a:lnTo>
                <a:lnTo>
                  <a:pt x="1923" y="1281"/>
                </a:lnTo>
                <a:lnTo>
                  <a:pt x="1920" y="1321"/>
                </a:lnTo>
                <a:lnTo>
                  <a:pt x="1915" y="1360"/>
                </a:lnTo>
                <a:lnTo>
                  <a:pt x="1909" y="1401"/>
                </a:lnTo>
                <a:lnTo>
                  <a:pt x="1902" y="1440"/>
                </a:lnTo>
                <a:lnTo>
                  <a:pt x="1895" y="1479"/>
                </a:lnTo>
                <a:lnTo>
                  <a:pt x="1885" y="1518"/>
                </a:lnTo>
                <a:lnTo>
                  <a:pt x="1876" y="1556"/>
                </a:lnTo>
                <a:lnTo>
                  <a:pt x="1863" y="1595"/>
                </a:lnTo>
                <a:lnTo>
                  <a:pt x="1851" y="1632"/>
                </a:lnTo>
                <a:lnTo>
                  <a:pt x="1837" y="1670"/>
                </a:lnTo>
                <a:lnTo>
                  <a:pt x="1823" y="1707"/>
                </a:lnTo>
                <a:lnTo>
                  <a:pt x="1807" y="1742"/>
                </a:lnTo>
                <a:lnTo>
                  <a:pt x="1791" y="1779"/>
                </a:lnTo>
                <a:lnTo>
                  <a:pt x="1771" y="1814"/>
                </a:lnTo>
                <a:lnTo>
                  <a:pt x="1752" y="1848"/>
                </a:lnTo>
                <a:lnTo>
                  <a:pt x="1733" y="1883"/>
                </a:lnTo>
                <a:lnTo>
                  <a:pt x="1711" y="1917"/>
                </a:lnTo>
                <a:lnTo>
                  <a:pt x="1688" y="1949"/>
                </a:lnTo>
                <a:lnTo>
                  <a:pt x="1664" y="1981"/>
                </a:lnTo>
                <a:lnTo>
                  <a:pt x="1639" y="2012"/>
                </a:lnTo>
                <a:lnTo>
                  <a:pt x="1614" y="2042"/>
                </a:lnTo>
                <a:lnTo>
                  <a:pt x="1586" y="2072"/>
                </a:lnTo>
                <a:lnTo>
                  <a:pt x="1558" y="2102"/>
                </a:lnTo>
                <a:lnTo>
                  <a:pt x="1530" y="2131"/>
                </a:lnTo>
                <a:lnTo>
                  <a:pt x="1498" y="2157"/>
                </a:lnTo>
                <a:lnTo>
                  <a:pt x="1466" y="2184"/>
                </a:lnTo>
                <a:lnTo>
                  <a:pt x="1434" y="2210"/>
                </a:lnTo>
                <a:lnTo>
                  <a:pt x="1399" y="2235"/>
                </a:lnTo>
                <a:lnTo>
                  <a:pt x="1365" y="2258"/>
                </a:lnTo>
                <a:lnTo>
                  <a:pt x="563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Freeform 55"/>
          <p:cNvSpPr>
            <a:spLocks/>
          </p:cNvSpPr>
          <p:nvPr/>
        </p:nvSpPr>
        <p:spPr bwMode="auto">
          <a:xfrm>
            <a:off x="3743325" y="1873250"/>
            <a:ext cx="1460500" cy="3584575"/>
          </a:xfrm>
          <a:custGeom>
            <a:avLst/>
            <a:gdLst>
              <a:gd name="T0" fmla="*/ 2147483647 w 1035"/>
              <a:gd name="T1" fmla="*/ 2147483647 h 2258"/>
              <a:gd name="T2" fmla="*/ 2147483647 w 1035"/>
              <a:gd name="T3" fmla="*/ 2147483647 h 2258"/>
              <a:gd name="T4" fmla="*/ 2147483647 w 1035"/>
              <a:gd name="T5" fmla="*/ 2147483647 h 2258"/>
              <a:gd name="T6" fmla="*/ 2147483647 w 1035"/>
              <a:gd name="T7" fmla="*/ 2147483647 h 2258"/>
              <a:gd name="T8" fmla="*/ 2147483647 w 1035"/>
              <a:gd name="T9" fmla="*/ 2147483647 h 2258"/>
              <a:gd name="T10" fmla="*/ 2147483647 w 1035"/>
              <a:gd name="T11" fmla="*/ 2147483647 h 2258"/>
              <a:gd name="T12" fmla="*/ 2147483647 w 1035"/>
              <a:gd name="T13" fmla="*/ 2147483647 h 2258"/>
              <a:gd name="T14" fmla="*/ 2147483647 w 1035"/>
              <a:gd name="T15" fmla="*/ 2147483647 h 2258"/>
              <a:gd name="T16" fmla="*/ 2147483647 w 1035"/>
              <a:gd name="T17" fmla="*/ 2147483647 h 2258"/>
              <a:gd name="T18" fmla="*/ 0 w 1035"/>
              <a:gd name="T19" fmla="*/ 2147483647 h 2258"/>
              <a:gd name="T20" fmla="*/ 2147483647 w 1035"/>
              <a:gd name="T21" fmla="*/ 2147483647 h 2258"/>
              <a:gd name="T22" fmla="*/ 2147483647 w 1035"/>
              <a:gd name="T23" fmla="*/ 2147483647 h 2258"/>
              <a:gd name="T24" fmla="*/ 2147483647 w 1035"/>
              <a:gd name="T25" fmla="*/ 2147483647 h 2258"/>
              <a:gd name="T26" fmla="*/ 2147483647 w 1035"/>
              <a:gd name="T27" fmla="*/ 2147483647 h 2258"/>
              <a:gd name="T28" fmla="*/ 2147483647 w 1035"/>
              <a:gd name="T29" fmla="*/ 2147483647 h 2258"/>
              <a:gd name="T30" fmla="*/ 2147483647 w 1035"/>
              <a:gd name="T31" fmla="*/ 2147483647 h 2258"/>
              <a:gd name="T32" fmla="*/ 2147483647 w 1035"/>
              <a:gd name="T33" fmla="*/ 2147483647 h 2258"/>
              <a:gd name="T34" fmla="*/ 2147483647 w 1035"/>
              <a:gd name="T35" fmla="*/ 2147483647 h 2258"/>
              <a:gd name="T36" fmla="*/ 2147483647 w 1035"/>
              <a:gd name="T37" fmla="*/ 2147483647 h 2258"/>
              <a:gd name="T38" fmla="*/ 2147483647 w 1035"/>
              <a:gd name="T39" fmla="*/ 0 h 2258"/>
              <a:gd name="T40" fmla="*/ 2147483647 w 1035"/>
              <a:gd name="T41" fmla="*/ 2147483647 h 2258"/>
              <a:gd name="T42" fmla="*/ 2147483647 w 1035"/>
              <a:gd name="T43" fmla="*/ 2147483647 h 2258"/>
              <a:gd name="T44" fmla="*/ 2147483647 w 1035"/>
              <a:gd name="T45" fmla="*/ 2147483647 h 2258"/>
              <a:gd name="T46" fmla="*/ 2147483647 w 1035"/>
              <a:gd name="T47" fmla="*/ 2147483647 h 2258"/>
              <a:gd name="T48" fmla="*/ 2147483647 w 1035"/>
              <a:gd name="T49" fmla="*/ 2147483647 h 2258"/>
              <a:gd name="T50" fmla="*/ 2147483647 w 1035"/>
              <a:gd name="T51" fmla="*/ 2147483647 h 2258"/>
              <a:gd name="T52" fmla="*/ 2147483647 w 1035"/>
              <a:gd name="T53" fmla="*/ 2147483647 h 2258"/>
              <a:gd name="T54" fmla="*/ 2147483647 w 1035"/>
              <a:gd name="T55" fmla="*/ 2147483647 h 2258"/>
              <a:gd name="T56" fmla="*/ 2147483647 w 1035"/>
              <a:gd name="T57" fmla="*/ 2147483647 h 2258"/>
              <a:gd name="T58" fmla="*/ 2147483647 w 1035"/>
              <a:gd name="T59" fmla="*/ 2147483647 h 2258"/>
              <a:gd name="T60" fmla="*/ 2147483647 w 1035"/>
              <a:gd name="T61" fmla="*/ 2147483647 h 2258"/>
              <a:gd name="T62" fmla="*/ 2147483647 w 1035"/>
              <a:gd name="T63" fmla="*/ 2147483647 h 2258"/>
              <a:gd name="T64" fmla="*/ 2147483647 w 1035"/>
              <a:gd name="T65" fmla="*/ 2147483647 h 2258"/>
              <a:gd name="T66" fmla="*/ 2147483647 w 1035"/>
              <a:gd name="T67" fmla="*/ 2147483647 h 2258"/>
              <a:gd name="T68" fmla="*/ 2147483647 w 1035"/>
              <a:gd name="T69" fmla="*/ 2147483647 h 2258"/>
              <a:gd name="T70" fmla="*/ 2147483647 w 1035"/>
              <a:gd name="T71" fmla="*/ 2147483647 h 2258"/>
              <a:gd name="T72" fmla="*/ 2147483647 w 1035"/>
              <a:gd name="T73" fmla="*/ 2147483647 h 2258"/>
              <a:gd name="T74" fmla="*/ 2147483647 w 1035"/>
              <a:gd name="T75" fmla="*/ 2147483647 h 2258"/>
              <a:gd name="T76" fmla="*/ 2147483647 w 1035"/>
              <a:gd name="T77" fmla="*/ 2147483647 h 2258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5"/>
              <a:gd name="T118" fmla="*/ 0 h 2258"/>
              <a:gd name="T119" fmla="*/ 1035 w 1035"/>
              <a:gd name="T120" fmla="*/ 2258 h 2258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5" h="2258">
                <a:moveTo>
                  <a:pt x="302" y="2258"/>
                </a:moveTo>
                <a:lnTo>
                  <a:pt x="284" y="2235"/>
                </a:lnTo>
                <a:lnTo>
                  <a:pt x="265" y="2210"/>
                </a:lnTo>
                <a:lnTo>
                  <a:pt x="247" y="2184"/>
                </a:lnTo>
                <a:lnTo>
                  <a:pt x="231" y="2157"/>
                </a:lnTo>
                <a:lnTo>
                  <a:pt x="214" y="2131"/>
                </a:lnTo>
                <a:lnTo>
                  <a:pt x="198" y="2102"/>
                </a:lnTo>
                <a:lnTo>
                  <a:pt x="184" y="2072"/>
                </a:lnTo>
                <a:lnTo>
                  <a:pt x="168" y="2042"/>
                </a:lnTo>
                <a:lnTo>
                  <a:pt x="141" y="1981"/>
                </a:lnTo>
                <a:lnTo>
                  <a:pt x="116" y="1917"/>
                </a:lnTo>
                <a:lnTo>
                  <a:pt x="94" y="1848"/>
                </a:lnTo>
                <a:lnTo>
                  <a:pt x="74" y="1779"/>
                </a:lnTo>
                <a:lnTo>
                  <a:pt x="56" y="1707"/>
                </a:lnTo>
                <a:lnTo>
                  <a:pt x="41" y="1632"/>
                </a:lnTo>
                <a:lnTo>
                  <a:pt x="28" y="1556"/>
                </a:lnTo>
                <a:lnTo>
                  <a:pt x="18" y="1479"/>
                </a:lnTo>
                <a:lnTo>
                  <a:pt x="9" y="1401"/>
                </a:lnTo>
                <a:lnTo>
                  <a:pt x="3" y="1321"/>
                </a:lnTo>
                <a:lnTo>
                  <a:pt x="0" y="1240"/>
                </a:lnTo>
                <a:lnTo>
                  <a:pt x="0" y="1161"/>
                </a:lnTo>
                <a:lnTo>
                  <a:pt x="2" y="1079"/>
                </a:lnTo>
                <a:lnTo>
                  <a:pt x="5" y="998"/>
                </a:lnTo>
                <a:lnTo>
                  <a:pt x="12" y="917"/>
                </a:lnTo>
                <a:lnTo>
                  <a:pt x="21" y="837"/>
                </a:lnTo>
                <a:lnTo>
                  <a:pt x="32" y="758"/>
                </a:lnTo>
                <a:lnTo>
                  <a:pt x="44" y="680"/>
                </a:lnTo>
                <a:lnTo>
                  <a:pt x="60" y="602"/>
                </a:lnTo>
                <a:lnTo>
                  <a:pt x="79" y="526"/>
                </a:lnTo>
                <a:lnTo>
                  <a:pt x="99" y="452"/>
                </a:lnTo>
                <a:lnTo>
                  <a:pt x="122" y="379"/>
                </a:lnTo>
                <a:lnTo>
                  <a:pt x="148" y="309"/>
                </a:lnTo>
                <a:lnTo>
                  <a:pt x="175" y="242"/>
                </a:lnTo>
                <a:lnTo>
                  <a:pt x="205" y="176"/>
                </a:lnTo>
                <a:lnTo>
                  <a:pt x="238" y="114"/>
                </a:lnTo>
                <a:lnTo>
                  <a:pt x="254" y="84"/>
                </a:lnTo>
                <a:lnTo>
                  <a:pt x="272" y="54"/>
                </a:lnTo>
                <a:lnTo>
                  <a:pt x="291" y="26"/>
                </a:lnTo>
                <a:lnTo>
                  <a:pt x="309" y="0"/>
                </a:lnTo>
                <a:lnTo>
                  <a:pt x="726" y="0"/>
                </a:lnTo>
                <a:lnTo>
                  <a:pt x="745" y="26"/>
                </a:lnTo>
                <a:lnTo>
                  <a:pt x="763" y="54"/>
                </a:lnTo>
                <a:lnTo>
                  <a:pt x="781" y="84"/>
                </a:lnTo>
                <a:lnTo>
                  <a:pt x="796" y="114"/>
                </a:lnTo>
                <a:lnTo>
                  <a:pt x="830" y="176"/>
                </a:lnTo>
                <a:lnTo>
                  <a:pt x="860" y="242"/>
                </a:lnTo>
                <a:lnTo>
                  <a:pt x="886" y="309"/>
                </a:lnTo>
                <a:lnTo>
                  <a:pt x="913" y="379"/>
                </a:lnTo>
                <a:lnTo>
                  <a:pt x="936" y="452"/>
                </a:lnTo>
                <a:lnTo>
                  <a:pt x="955" y="526"/>
                </a:lnTo>
                <a:lnTo>
                  <a:pt x="975" y="602"/>
                </a:lnTo>
                <a:lnTo>
                  <a:pt x="991" y="680"/>
                </a:lnTo>
                <a:lnTo>
                  <a:pt x="1003" y="758"/>
                </a:lnTo>
                <a:lnTo>
                  <a:pt x="1014" y="837"/>
                </a:lnTo>
                <a:lnTo>
                  <a:pt x="1022" y="917"/>
                </a:lnTo>
                <a:lnTo>
                  <a:pt x="1030" y="998"/>
                </a:lnTo>
                <a:lnTo>
                  <a:pt x="1033" y="1079"/>
                </a:lnTo>
                <a:lnTo>
                  <a:pt x="1035" y="1161"/>
                </a:lnTo>
                <a:lnTo>
                  <a:pt x="1035" y="1240"/>
                </a:lnTo>
                <a:lnTo>
                  <a:pt x="1031" y="1321"/>
                </a:lnTo>
                <a:lnTo>
                  <a:pt x="1026" y="1401"/>
                </a:lnTo>
                <a:lnTo>
                  <a:pt x="1017" y="1479"/>
                </a:lnTo>
                <a:lnTo>
                  <a:pt x="1007" y="1556"/>
                </a:lnTo>
                <a:lnTo>
                  <a:pt x="994" y="1632"/>
                </a:lnTo>
                <a:lnTo>
                  <a:pt x="978" y="1707"/>
                </a:lnTo>
                <a:lnTo>
                  <a:pt x="961" y="1779"/>
                </a:lnTo>
                <a:lnTo>
                  <a:pt x="941" y="1848"/>
                </a:lnTo>
                <a:lnTo>
                  <a:pt x="918" y="1917"/>
                </a:lnTo>
                <a:lnTo>
                  <a:pt x="894" y="1981"/>
                </a:lnTo>
                <a:lnTo>
                  <a:pt x="865" y="2042"/>
                </a:lnTo>
                <a:lnTo>
                  <a:pt x="851" y="2072"/>
                </a:lnTo>
                <a:lnTo>
                  <a:pt x="837" y="2102"/>
                </a:lnTo>
                <a:lnTo>
                  <a:pt x="821" y="2131"/>
                </a:lnTo>
                <a:lnTo>
                  <a:pt x="803" y="2157"/>
                </a:lnTo>
                <a:lnTo>
                  <a:pt x="788" y="2184"/>
                </a:lnTo>
                <a:lnTo>
                  <a:pt x="770" y="2210"/>
                </a:lnTo>
                <a:lnTo>
                  <a:pt x="751" y="2235"/>
                </a:lnTo>
                <a:lnTo>
                  <a:pt x="733" y="2258"/>
                </a:lnTo>
                <a:lnTo>
                  <a:pt x="302" y="2258"/>
                </a:lnTo>
              </a:path>
            </a:pathLst>
          </a:cu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5" name="Line 56"/>
          <p:cNvSpPr>
            <a:spLocks noChangeShapeType="1"/>
          </p:cNvSpPr>
          <p:nvPr/>
        </p:nvSpPr>
        <p:spPr bwMode="auto">
          <a:xfrm flipH="1" flipV="1">
            <a:off x="4468813" y="1873250"/>
            <a:ext cx="4762" cy="3581400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Line 57"/>
          <p:cNvSpPr>
            <a:spLocks noChangeShapeType="1"/>
          </p:cNvSpPr>
          <p:nvPr/>
        </p:nvSpPr>
        <p:spPr bwMode="auto">
          <a:xfrm>
            <a:off x="2711450" y="2005013"/>
            <a:ext cx="3514725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7" name="Line 58"/>
          <p:cNvSpPr>
            <a:spLocks noChangeShapeType="1"/>
          </p:cNvSpPr>
          <p:nvPr/>
        </p:nvSpPr>
        <p:spPr bwMode="auto">
          <a:xfrm>
            <a:off x="2233613" y="2220913"/>
            <a:ext cx="4478337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Line 59"/>
          <p:cNvSpPr>
            <a:spLocks noChangeShapeType="1"/>
          </p:cNvSpPr>
          <p:nvPr/>
        </p:nvSpPr>
        <p:spPr bwMode="auto">
          <a:xfrm flipV="1">
            <a:off x="1733550" y="2532063"/>
            <a:ext cx="5473700" cy="3175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9" name="Line 60"/>
          <p:cNvSpPr>
            <a:spLocks noChangeShapeType="1"/>
          </p:cNvSpPr>
          <p:nvPr/>
        </p:nvSpPr>
        <p:spPr bwMode="auto">
          <a:xfrm>
            <a:off x="1343025" y="2887663"/>
            <a:ext cx="6253163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0" name="Line 61"/>
          <p:cNvSpPr>
            <a:spLocks noChangeShapeType="1"/>
          </p:cNvSpPr>
          <p:nvPr/>
        </p:nvSpPr>
        <p:spPr bwMode="auto">
          <a:xfrm>
            <a:off x="1085850" y="3286125"/>
            <a:ext cx="6772275" cy="1588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1" name="Line 62"/>
          <p:cNvSpPr>
            <a:spLocks noChangeShapeType="1"/>
          </p:cNvSpPr>
          <p:nvPr/>
        </p:nvSpPr>
        <p:spPr bwMode="auto">
          <a:xfrm>
            <a:off x="987425" y="3729038"/>
            <a:ext cx="6969125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Line 63"/>
          <p:cNvSpPr>
            <a:spLocks noChangeShapeType="1"/>
          </p:cNvSpPr>
          <p:nvPr/>
        </p:nvSpPr>
        <p:spPr bwMode="auto">
          <a:xfrm>
            <a:off x="1092200" y="4189413"/>
            <a:ext cx="6761163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Line 64"/>
          <p:cNvSpPr>
            <a:spLocks noChangeShapeType="1"/>
          </p:cNvSpPr>
          <p:nvPr/>
        </p:nvSpPr>
        <p:spPr bwMode="auto">
          <a:xfrm>
            <a:off x="1365250" y="4584700"/>
            <a:ext cx="6208713" cy="1588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4" name="Line 65"/>
          <p:cNvSpPr>
            <a:spLocks noChangeShapeType="1"/>
          </p:cNvSpPr>
          <p:nvPr/>
        </p:nvSpPr>
        <p:spPr bwMode="auto">
          <a:xfrm>
            <a:off x="1804988" y="4938713"/>
            <a:ext cx="5322887" cy="3175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5" name="Line 66"/>
          <p:cNvSpPr>
            <a:spLocks noChangeShapeType="1"/>
          </p:cNvSpPr>
          <p:nvPr/>
        </p:nvSpPr>
        <p:spPr bwMode="auto">
          <a:xfrm>
            <a:off x="2417763" y="5246688"/>
            <a:ext cx="4097337" cy="1587"/>
          </a:xfrm>
          <a:prstGeom prst="line">
            <a:avLst/>
          </a:prstGeom>
          <a:noFill/>
          <a:ln w="0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657600" y="2057400"/>
            <a:ext cx="1417638" cy="94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>
                <a:solidFill>
                  <a:srgbClr val="C00000"/>
                </a:solidFill>
                <a:latin typeface="Arial" charset="0"/>
                <a:cs typeface="+mn-cs"/>
              </a:rPr>
              <a:t>Europa </a:t>
            </a: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Ocidental e Central</a:t>
            </a:r>
            <a:endParaRPr lang="pt-PT" sz="1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730.000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580.000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 milhão]</a:t>
            </a:r>
            <a:endParaRPr lang="pt-PT" sz="12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546475" y="2994025"/>
            <a:ext cx="2024063" cy="758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Oriente Médio e Norte da África</a:t>
            </a:r>
            <a:endParaRPr lang="pt-PT" sz="1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380.000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280.000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510.000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]</a:t>
            </a:r>
          </a:p>
        </p:txBody>
      </p:sp>
      <p:sp>
        <p:nvSpPr>
          <p:cNvPr id="10309" name="Rectangle 69"/>
          <p:cNvSpPr>
            <a:spLocks noChangeArrowheads="1"/>
          </p:cNvSpPr>
          <p:nvPr/>
        </p:nvSpPr>
        <p:spPr bwMode="auto">
          <a:xfrm>
            <a:off x="3962400" y="3810000"/>
            <a:ext cx="2049462" cy="57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>
                <a:solidFill>
                  <a:srgbClr val="C00000"/>
                </a:solidFill>
                <a:latin typeface="Arial" charset="0"/>
                <a:cs typeface="+mn-cs"/>
              </a:rPr>
              <a:t>África </a:t>
            </a: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Sub-Sahariana </a:t>
            </a:r>
            <a:endParaRPr lang="pt-PT" sz="1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22,0 </a:t>
            </a:r>
            <a:r>
              <a:rPr lang="pt-PT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milhões</a:t>
            </a: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20,5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23,6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milhões]</a:t>
            </a:r>
          </a:p>
        </p:txBody>
      </p:sp>
      <p:sp>
        <p:nvSpPr>
          <p:cNvPr id="10310" name="Rectangle 70"/>
          <p:cNvSpPr>
            <a:spLocks noChangeArrowheads="1"/>
          </p:cNvSpPr>
          <p:nvPr/>
        </p:nvSpPr>
        <p:spPr bwMode="auto">
          <a:xfrm>
            <a:off x="5105400" y="1981200"/>
            <a:ext cx="1546225" cy="758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Leste Europeu e </a:t>
            </a:r>
            <a:r>
              <a:rPr lang="pt-PT" sz="1400" b="1" dirty="0">
                <a:solidFill>
                  <a:srgbClr val="C00000"/>
                </a:solidFill>
                <a:latin typeface="Arial" charset="0"/>
                <a:cs typeface="+mn-cs"/>
              </a:rPr>
              <a:t>Ásia Central</a:t>
            </a: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1,5 milhão 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1,1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1,9 milhão]</a:t>
            </a:r>
            <a:endParaRPr lang="pt-PT" sz="12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</p:txBody>
      </p:sp>
      <p:sp>
        <p:nvSpPr>
          <p:cNvPr id="10311" name="Rectangle 71"/>
          <p:cNvSpPr>
            <a:spLocks noChangeArrowheads="1"/>
          </p:cNvSpPr>
          <p:nvPr/>
        </p:nvSpPr>
        <p:spPr bwMode="auto">
          <a:xfrm>
            <a:off x="5791200" y="3276600"/>
            <a:ext cx="1952625" cy="57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tabLst>
                <a:tab pos="285750" algn="l"/>
              </a:tabLst>
              <a:defRPr/>
            </a:pP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Sul e Sudeste da Ásia</a:t>
            </a:r>
            <a:endParaRPr lang="pt-PT" sz="1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tabLst>
                <a:tab pos="285750" algn="l"/>
              </a:tabLst>
              <a:defRPr/>
            </a:pPr>
            <a:r>
              <a:rPr lang="pt-PT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	</a:t>
            </a: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4,2 </a:t>
            </a:r>
            <a:r>
              <a:rPr lang="pt-PT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milhões</a:t>
            </a:r>
          </a:p>
          <a:p>
            <a:pPr algn="ctr" defTabSz="935038" eaLnBrk="0" hangingPunct="0">
              <a:lnSpc>
                <a:spcPct val="85000"/>
              </a:lnSpc>
              <a:tabLst>
                <a:tab pos="285750" algn="l"/>
              </a:tabLst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	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3,5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5,3 milhões]</a:t>
            </a:r>
            <a:endParaRPr lang="pt-PT" sz="12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943600" y="4191000"/>
            <a:ext cx="15668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>
                <a:solidFill>
                  <a:srgbClr val="C00000"/>
                </a:solidFill>
                <a:latin typeface="Arial" charset="0"/>
                <a:cs typeface="+mn-cs"/>
              </a:rPr>
              <a:t>Oceânia</a:t>
            </a: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74.000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66.000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93.000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]</a:t>
            </a:r>
            <a:endParaRPr lang="pt-PT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</p:txBody>
      </p:sp>
      <p:sp>
        <p:nvSpPr>
          <p:cNvPr id="12322" name="Rectangle 73"/>
          <p:cNvSpPr>
            <a:spLocks noChangeArrowheads="1"/>
          </p:cNvSpPr>
          <p:nvPr/>
        </p:nvSpPr>
        <p:spPr bwMode="auto">
          <a:xfrm>
            <a:off x="1701800" y="2457450"/>
            <a:ext cx="18494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</a:pPr>
            <a:r>
              <a:rPr lang="pt-PT" sz="1400" b="1" dirty="0">
                <a:solidFill>
                  <a:srgbClr val="C00000"/>
                </a:solidFill>
              </a:rPr>
              <a:t>América do Norte</a:t>
            </a:r>
          </a:p>
          <a:p>
            <a:pPr algn="ctr" defTabSz="935038">
              <a:lnSpc>
                <a:spcPct val="85000"/>
              </a:lnSpc>
            </a:pPr>
            <a:r>
              <a:rPr lang="pt-PT" b="1" dirty="0" smtClean="0">
                <a:latin typeface="Arial Narrow" pitchFamily="34" charset="0"/>
              </a:rPr>
              <a:t>1,2 milhão</a:t>
            </a:r>
            <a:endParaRPr lang="pt-PT" b="1" dirty="0">
              <a:latin typeface="Arial Narrow" pitchFamily="34" charset="0"/>
            </a:endParaRPr>
          </a:p>
          <a:p>
            <a:pPr algn="ctr" defTabSz="935038">
              <a:lnSpc>
                <a:spcPct val="85000"/>
              </a:lnSpc>
            </a:pPr>
            <a:r>
              <a:rPr lang="pt-PT" sz="1200" b="1" dirty="0">
                <a:latin typeface="Arial Narrow" pitchFamily="34" charset="0"/>
              </a:rPr>
              <a:t>[</a:t>
            </a:r>
            <a:r>
              <a:rPr lang="pt-PT" sz="1200" b="1" dirty="0" smtClean="0">
                <a:latin typeface="Arial Narrow" pitchFamily="34" charset="0"/>
              </a:rPr>
              <a:t>760.000 </a:t>
            </a:r>
            <a:r>
              <a:rPr lang="pt-PT" sz="1200" b="1" dirty="0">
                <a:latin typeface="Arial Narrow" pitchFamily="34" charset="0"/>
              </a:rPr>
              <a:t>– </a:t>
            </a:r>
            <a:r>
              <a:rPr lang="pt-PT" sz="1200" b="1" dirty="0" smtClean="0">
                <a:latin typeface="Arial Narrow" pitchFamily="34" charset="0"/>
              </a:rPr>
              <a:t>2,0 </a:t>
            </a:r>
            <a:r>
              <a:rPr lang="pt-PT" sz="1200" b="1" dirty="0">
                <a:latin typeface="Arial Narrow" pitchFamily="34" charset="0"/>
              </a:rPr>
              <a:t>milhões]</a:t>
            </a:r>
          </a:p>
        </p:txBody>
      </p:sp>
      <p:sp>
        <p:nvSpPr>
          <p:cNvPr id="10314" name="Rectangle 74"/>
          <p:cNvSpPr>
            <a:spLocks noChangeArrowheads="1"/>
          </p:cNvSpPr>
          <p:nvPr/>
        </p:nvSpPr>
        <p:spPr bwMode="auto">
          <a:xfrm>
            <a:off x="2406650" y="3921125"/>
            <a:ext cx="15668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400" b="1" dirty="0">
                <a:solidFill>
                  <a:srgbClr val="C00000"/>
                </a:solidFill>
                <a:latin typeface="Arial" charset="0"/>
                <a:cs typeface="+mn-cs"/>
              </a:rPr>
              <a:t>América Latina</a:t>
            </a: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1,7 milhão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1,5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2,1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milhões]</a:t>
            </a:r>
          </a:p>
        </p:txBody>
      </p:sp>
      <p:sp>
        <p:nvSpPr>
          <p:cNvPr id="10315" name="Rectangle 75"/>
          <p:cNvSpPr>
            <a:spLocks noChangeArrowheads="1"/>
          </p:cNvSpPr>
          <p:nvPr/>
        </p:nvSpPr>
        <p:spPr bwMode="auto">
          <a:xfrm>
            <a:off x="6096000" y="2667000"/>
            <a:ext cx="1897062" cy="57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  <a:tabLst>
                <a:tab pos="511175" algn="l"/>
              </a:tabLst>
              <a:defRPr/>
            </a:pPr>
            <a:r>
              <a:rPr lang="pt-PT" sz="1400" b="1" dirty="0" smtClean="0">
                <a:solidFill>
                  <a:srgbClr val="C00000"/>
                </a:solidFill>
                <a:latin typeface="Arial" charset="0"/>
                <a:cs typeface="+mn-cs"/>
              </a:rPr>
              <a:t>Leste Asiático</a:t>
            </a:r>
            <a:endParaRPr lang="pt-PT" sz="1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tabLst>
                <a:tab pos="511175" algn="l"/>
              </a:tabLst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740.000</a:t>
            </a:r>
            <a:endParaRPr lang="pt-PT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  <a:p>
            <a:pPr algn="ctr" defTabSz="935038" eaLnBrk="0" hangingPunct="0">
              <a:lnSpc>
                <a:spcPct val="85000"/>
              </a:lnSpc>
              <a:tabLst>
                <a:tab pos="511175" algn="l"/>
              </a:tabLst>
              <a:defRPr/>
            </a:pP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[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480.000 </a:t>
            </a:r>
            <a:r>
              <a:rPr lang="pt-PT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– </a:t>
            </a:r>
            <a:r>
              <a:rPr lang="pt-PT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+mn-cs"/>
              </a:rPr>
              <a:t>1,1 milhão]</a:t>
            </a:r>
            <a:endParaRPr lang="pt-PT" sz="12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+mn-cs"/>
            </a:endParaRPr>
          </a:p>
        </p:txBody>
      </p:sp>
      <p:sp>
        <p:nvSpPr>
          <p:cNvPr id="12325" name="Rectangle 76"/>
          <p:cNvSpPr>
            <a:spLocks noChangeArrowheads="1"/>
          </p:cNvSpPr>
          <p:nvPr/>
        </p:nvSpPr>
        <p:spPr bwMode="auto">
          <a:xfrm>
            <a:off x="1785938" y="3152775"/>
            <a:ext cx="18510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35038" eaLnBrk="0" hangingPunct="0">
              <a:lnSpc>
                <a:spcPct val="85000"/>
              </a:lnSpc>
            </a:pPr>
            <a:r>
              <a:rPr lang="pt-PT" sz="1400" b="1" dirty="0">
                <a:solidFill>
                  <a:srgbClr val="C00000"/>
                </a:solidFill>
              </a:rPr>
              <a:t>Caribe</a:t>
            </a:r>
          </a:p>
          <a:p>
            <a:pPr algn="ctr" defTabSz="935038">
              <a:lnSpc>
                <a:spcPct val="85000"/>
              </a:lnSpc>
            </a:pPr>
            <a:r>
              <a:rPr lang="pt-PT" b="1" dirty="0" smtClean="0">
                <a:latin typeface="Arial Narrow" pitchFamily="34" charset="0"/>
              </a:rPr>
              <a:t>230.000</a:t>
            </a:r>
            <a:endParaRPr lang="pt-PT" b="1" dirty="0">
              <a:latin typeface="Arial Narrow" pitchFamily="34" charset="0"/>
            </a:endParaRPr>
          </a:p>
          <a:p>
            <a:pPr algn="ctr" defTabSz="935038">
              <a:lnSpc>
                <a:spcPct val="85000"/>
              </a:lnSpc>
            </a:pPr>
            <a:r>
              <a:rPr lang="pt-PT" sz="1200" b="1" dirty="0">
                <a:latin typeface="Arial Narrow" pitchFamily="34" charset="0"/>
              </a:rPr>
              <a:t>[</a:t>
            </a:r>
            <a:r>
              <a:rPr lang="pt-PT" sz="1200" b="1" dirty="0" smtClean="0">
                <a:latin typeface="Arial Narrow" pitchFamily="34" charset="0"/>
              </a:rPr>
              <a:t>210.000 </a:t>
            </a:r>
            <a:r>
              <a:rPr lang="pt-PT" sz="1200" b="1" dirty="0">
                <a:latin typeface="Arial Narrow" pitchFamily="34" charset="0"/>
              </a:rPr>
              <a:t>– </a:t>
            </a:r>
            <a:r>
              <a:rPr lang="pt-PT" sz="1200" b="1" dirty="0" smtClean="0">
                <a:latin typeface="Arial Narrow" pitchFamily="34" charset="0"/>
              </a:rPr>
              <a:t>270.000</a:t>
            </a:r>
            <a:r>
              <a:rPr lang="pt-PT" sz="1200" b="1" dirty="0">
                <a:latin typeface="Arial Narrow" pitchFamily="34" charset="0"/>
              </a:rPr>
              <a:t>]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28600" y="304800"/>
            <a:ext cx="8915400" cy="13716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37160"/>
          <a:lstStyle/>
          <a:p>
            <a:pPr algn="ctr">
              <a:defRPr/>
            </a:pPr>
            <a:r>
              <a:rPr lang="pt-PT" sz="3200" b="1" dirty="0"/>
              <a:t>Estimativas de Adultos e </a:t>
            </a:r>
            <a:r>
              <a:rPr lang="pt-PT" sz="3200" b="1" dirty="0" smtClean="0"/>
              <a:t>Crianças</a:t>
            </a:r>
          </a:p>
          <a:p>
            <a:pPr algn="ctr">
              <a:defRPr/>
            </a:pPr>
            <a:r>
              <a:rPr lang="pt-PT" sz="3200" b="1" dirty="0" smtClean="0"/>
              <a:t>Vivendo com </a:t>
            </a:r>
            <a:r>
              <a:rPr lang="pt-PT" sz="3200" b="1" dirty="0"/>
              <a:t>HIV, 2007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524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2000" dirty="0" smtClean="0"/>
              <a:t>Prevalência Mediana do HIV entre Mulheres (15-49 anos)</a:t>
            </a:r>
            <a:br>
              <a:rPr lang="pt-PT" sz="2000" dirty="0" smtClean="0"/>
            </a:br>
            <a:r>
              <a:rPr lang="pt-PT" sz="2000" dirty="0" smtClean="0"/>
              <a:t>Atendidas em Consultas Pré-natais em Países da ÁFRICA SUB-SAHARIANA, 1998-2006 (Fonte: Vários Inquéritos em Consultas</a:t>
            </a:r>
            <a:br>
              <a:rPr lang="pt-PT" sz="2000" dirty="0" smtClean="0"/>
            </a:br>
            <a:r>
              <a:rPr lang="pt-PT" sz="2000" dirty="0" smtClean="0"/>
              <a:t>Pré-natais)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5685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t-PT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Epidemiologia </a:t>
            </a:r>
            <a:r>
              <a:rPr lang="pt-PT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 </a:t>
            </a:r>
            <a:r>
              <a:rPr lang="pt-PT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HIV/SIDA em Moçambique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77200" cy="1143000"/>
          </a:xfrm>
        </p:spPr>
        <p:txBody>
          <a:bodyPr/>
          <a:lstStyle/>
          <a:p>
            <a:pPr eaLnBrk="1" hangingPunct="1"/>
            <a:r>
              <a:rPr lang="pt-PT" sz="3400" dirty="0" smtClean="0"/>
              <a:t>Sistema de Vigilância Epidemiol</a:t>
            </a:r>
            <a:r>
              <a:rPr lang="pt-PT" altLang="ja-JP" sz="3400" dirty="0" smtClean="0">
                <a:ea typeface="MS PGothic" pitchFamily="34" charset="-128"/>
              </a:rPr>
              <a:t>ó</a:t>
            </a:r>
            <a:r>
              <a:rPr lang="pt-PT" sz="3400" dirty="0" smtClean="0"/>
              <a:t>gica e INSIDA(1)</a:t>
            </a:r>
            <a:endParaRPr lang="en-US" sz="34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PT" sz="3200" dirty="0" smtClean="0"/>
              <a:t>Até o ano 2009 a prevalência do HIV </a:t>
            </a:r>
            <a:r>
              <a:rPr lang="en-US" sz="3200" dirty="0" smtClean="0">
                <a:cs typeface="Arial" pitchFamily="34" charset="0"/>
              </a:rPr>
              <a:t>era</a:t>
            </a:r>
            <a:r>
              <a:rPr lang="pt-PT" sz="3200" dirty="0" smtClean="0"/>
              <a:t> estimada atrav</a:t>
            </a:r>
            <a:r>
              <a:rPr lang="pt-PT" altLang="ja-JP" sz="3200" dirty="0" smtClean="0">
                <a:ea typeface="MS PGothic" pitchFamily="34" charset="-128"/>
              </a:rPr>
              <a:t>és do </a:t>
            </a:r>
            <a:r>
              <a:rPr lang="pt-PT" sz="3200" dirty="0" smtClean="0"/>
              <a:t>Sistema Nacional de Vigilância Epidemiol</a:t>
            </a:r>
            <a:r>
              <a:rPr lang="pt-PT" altLang="ja-JP" sz="3200" dirty="0" smtClean="0">
                <a:ea typeface="MS PGothic" pitchFamily="34" charset="-128"/>
              </a:rPr>
              <a:t>ógica (RVE)</a:t>
            </a:r>
            <a:r>
              <a:rPr lang="pt-PT" sz="3200" dirty="0" smtClean="0"/>
              <a:t>:</a:t>
            </a:r>
          </a:p>
          <a:p>
            <a:pPr eaLnBrk="1" hangingPunct="1"/>
            <a:r>
              <a:rPr lang="pt-PT" sz="3200" dirty="0" smtClean="0"/>
              <a:t>36 postos sentinelas (PS) do Sul, Centro e Norte do país </a:t>
            </a:r>
          </a:p>
          <a:p>
            <a:pPr eaLnBrk="1" hangingPunct="1"/>
            <a:r>
              <a:rPr lang="pt-PT" sz="3200" dirty="0" smtClean="0"/>
              <a:t>300 mulheres grávidas/PS (1</a:t>
            </a:r>
            <a:r>
              <a:rPr lang="pt-PT" sz="3200" dirty="0" smtClean="0">
                <a:cs typeface="Arial" pitchFamily="34" charset="0"/>
              </a:rPr>
              <a:t>ª</a:t>
            </a:r>
            <a:r>
              <a:rPr lang="pt-PT" sz="3200" dirty="0" smtClean="0"/>
              <a:t> consulta)</a:t>
            </a:r>
          </a:p>
          <a:p>
            <a:pPr eaLnBrk="1" hangingPunct="1"/>
            <a:r>
              <a:rPr lang="pt-PT" sz="3200" dirty="0" smtClean="0"/>
              <a:t>Março – Setembro 2007</a:t>
            </a:r>
          </a:p>
          <a:p>
            <a:pPr eaLnBrk="1" hangingPunct="1"/>
            <a:r>
              <a:rPr lang="pt-PT" sz="3200" dirty="0" smtClean="0"/>
              <a:t>10.757 mulheres</a:t>
            </a:r>
          </a:p>
          <a:p>
            <a:pPr lvl="1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ódulo 1&amp;quot;&quot;/&gt;&lt;property id=&quot;20307&quot; value=&quot;406&quot;/&gt;&lt;/object&gt;&lt;object type=&quot;3&quot; unique_id=&quot;10005&quot;&gt;&lt;property id=&quot;20148&quot; value=&quot;5&quot;/&gt;&lt;property id=&quot;20300&quot; value=&quot;Slide 2 - &amp;quot;Divisão do Módulo 1&amp;quot;&quot;/&gt;&lt;property id=&quot;20307&quot; value=&quot;407&quot;/&gt;&lt;/object&gt;&lt;object type=&quot;3&quot; unique_id=&quot;10006&quot;&gt;&lt;property id=&quot;20148&quot; value=&quot;5&quot;/&gt;&lt;property id=&quot;20300&quot; value=&quot;Slide 3 - &amp;quot;Unidade 1.1&amp;#x0D;&amp;#x0A;&amp;#x0D;&amp;#x0A; Introdução e Epidemiologia do HIV/SIDA&amp;#x0D;&amp;#x0A;&amp;#x0D;&amp;#x0A;&amp;#x0D;&amp;#x0A;&amp;quot;&quot;/&gt;&lt;property id=&quot;20307&quot; value=&quot;256&quot;/&gt;&lt;/object&gt;&lt;object type=&quot;3&quot; unique_id=&quot;10007&quot;&gt;&lt;property id=&quot;20148&quot; value=&quot;5&quot;/&gt;&lt;property id=&quot;20300&quot; value=&quot;Slide 4 - &amp;quot;Introdução&amp;quot;&quot;/&gt;&lt;property id=&quot;20307&quot; value=&quot;381&quot;/&gt;&lt;/object&gt;&lt;object type=&quot;3&quot; unique_id=&quot;10008&quot;&gt;&lt;property id=&quot;20148&quot; value=&quot;5&quot;/&gt;&lt;property id=&quot;20300&quot; value=&quot;Slide 5 - &amp;quot;Objectivos de Aprendizagem&amp;quot;&quot;/&gt;&lt;property id=&quot;20307&quot; value=&quot;399&quot;/&gt;&lt;/object&gt;&lt;object type=&quot;3&quot; unique_id=&quot;10009&quot;&gt;&lt;property id=&quot;20148&quot; value=&quot;5&quot;/&gt;&lt;property id=&quot;20300&quot; value=&quot;Slide 6&quot;/&gt;&lt;property id=&quot;20307&quot; value=&quot;416&quot;/&gt;&lt;/object&gt;&lt;object type=&quot;3&quot; unique_id=&quot;10010&quot;&gt;&lt;property id=&quot;20148&quot; value=&quot;5&quot;/&gt;&lt;property id=&quot;20300&quot; value=&quot;Slide 7 - &amp;quot;Prevalência Mediana do HIV entre Mulheres (15-49 anos)&amp;#x0D;&amp;#x0A;Atendidas em Consultas Pré-natais em Países da ÁFRICA SUB-SA&quot;/&gt;&lt;property id=&quot;20307&quot; value=&quot;459&quot;/&gt;&lt;/object&gt;&lt;object type=&quot;3&quot; unique_id=&quot;10011&quot;&gt;&lt;property id=&quot;20148&quot; value=&quot;5&quot;/&gt;&lt;property id=&quot;20300&quot; value=&quot;Slide 8 - &amp;quot;Epidemiologia do HIV/SIDA em Moçambique&amp;quot;&quot;/&gt;&lt;property id=&quot;20307&quot; value=&quot;422&quot;/&gt;&lt;/object&gt;&lt;object type=&quot;3&quot; unique_id=&quot;10012&quot;&gt;&lt;property id=&quot;20148&quot; value=&quot;5&quot;/&gt;&lt;property id=&quot;20300&quot; value=&quot;Slide 9 - &amp;quot;Sistema de Vigilância Epidemiológica&amp;quot;&quot;/&gt;&lt;property id=&quot;20307&quot; value=&quot;415&quot;/&gt;&lt;/object&gt;&lt;object type=&quot;3&quot; unique_id=&quot;10013&quot;&gt;&lt;property id=&quot;20148&quot; value=&quot;5&quot;/&gt;&lt;property id=&quot;20300&quot; value=&quot;Slide 10 - &amp;quot;Estimativas de Prevalência Provincial de HIV nas Rondas de Vigilância Epidemiológica de 2002, 2004 e 2007&amp;quot;&quot;/&gt;&lt;property id=&quot;20307&quot; value=&quot;411&quot;/&gt;&lt;/object&gt;&lt;object type=&quot;3&quot; unique_id=&quot;10014&quot;&gt;&lt;property id=&quot;20148&quot; value=&quot;5&quot;/&gt;&lt;property id=&quot;20300&quot; value=&quot;Slide 11 - &amp;quot;HIV/SIDA em Moçambique (2007)&amp;quot;&quot;/&gt;&lt;property id=&quot;20307&quot; value=&quot;414&quot;/&gt;&lt;/object&gt;&lt;object type=&quot;3&quot; unique_id=&quot;10015&quot;&gt;&lt;property id=&quot;20148&quot; value=&quot;5&quot;/&gt;&lt;property id=&quot;20300&quot; value=&quot;Slide 12 - &amp;quot;HIV/SIDA em Moçambique&amp;quot;&quot;/&gt;&lt;property id=&quot;20307&quot; value=&quot;421&quot;/&gt;&lt;/object&gt;&lt;object type=&quot;3&quot; unique_id=&quot;10016&quot;&gt;&lt;property id=&quot;20148&quot; value=&quot;5&quot;/&gt;&lt;property id=&quot;20300&quot; value=&quot;Slide 13 - &amp;quot;Impacto do HIV em Moçambique&amp;quot;&quot;/&gt;&lt;property id=&quot;20307&quot; value=&quot;418&quot;/&gt;&lt;/object&gt;&lt;object type=&quot;3&quot; unique_id=&quot;10017&quot;&gt;&lt;property id=&quot;20148&quot; value=&quot;5&quot;/&gt;&lt;property id=&quot;20300&quot; value=&quot;Slide 14 - &amp;quot;Considerações&amp;quot;&quot;/&gt;&lt;property id=&quot;20307&quot; value=&quot;404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9543</TotalTime>
  <Words>874</Words>
  <Application>Microsoft Office PowerPoint</Application>
  <PresentationFormat>On-screen Show (4:3)</PresentationFormat>
  <Paragraphs>149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TBOI Landscape Draft</vt:lpstr>
      <vt:lpstr>1_TBOI Landscape Draft</vt:lpstr>
      <vt:lpstr>Microsoft Office Excel 97-2003 Worksheet</vt:lpstr>
      <vt:lpstr>Módulo 1</vt:lpstr>
      <vt:lpstr>Divisão do Módulo 1</vt:lpstr>
      <vt:lpstr>Unidade 1.1   Introdução e Epidemiologia do HIV/SIDA   </vt:lpstr>
      <vt:lpstr>Introdução</vt:lpstr>
      <vt:lpstr>Objectivos de Aprendizagem</vt:lpstr>
      <vt:lpstr>Slide 6</vt:lpstr>
      <vt:lpstr>Prevalência Mediana do HIV entre Mulheres (15-49 anos) Atendidas em Consultas Pré-natais em Países da ÁFRICA SUB-SAHARIANA, 1998-2006 (Fonte: Vários Inquéritos em Consultas Pré-natais)</vt:lpstr>
      <vt:lpstr>Epidemiologia do HIV/SIDA em Moçambique</vt:lpstr>
      <vt:lpstr>Sistema de Vigilância Epidemiológica e INSIDA(1)</vt:lpstr>
      <vt:lpstr>Sistema de Vigilância Epidemiológica e INSIDA(2)</vt:lpstr>
      <vt:lpstr>HIV/SIDA em Moçambique (2009)</vt:lpstr>
      <vt:lpstr>Estimativas de Prevalência Provincial de HIV nas Rondas de Vigilância Epidemiológica de 2002, 2004 e 2007</vt:lpstr>
      <vt:lpstr>Prevalência da Infecção por HIV em Mulheres e Homens dos 15-49 Anos por Província do País (INSIDA 2009)</vt:lpstr>
      <vt:lpstr>Impacto do HIV em Moçambique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Martínez</dc:creator>
  <cp:lastModifiedBy>pilarm</cp:lastModifiedBy>
  <cp:revision>874</cp:revision>
  <dcterms:created xsi:type="dcterms:W3CDTF">2007-08-21T13:52:04Z</dcterms:created>
  <dcterms:modified xsi:type="dcterms:W3CDTF">2013-02-20T15:49:26Z</dcterms:modified>
</cp:coreProperties>
</file>